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9" r:id="rId6"/>
    <p:sldId id="261" r:id="rId7"/>
    <p:sldId id="306" r:id="rId8"/>
    <p:sldId id="262" r:id="rId9"/>
    <p:sldId id="264" r:id="rId10"/>
    <p:sldId id="303" r:id="rId11"/>
    <p:sldId id="267" r:id="rId12"/>
    <p:sldId id="268" r:id="rId13"/>
    <p:sldId id="269" r:id="rId14"/>
    <p:sldId id="307" r:id="rId15"/>
    <p:sldId id="270" r:id="rId16"/>
    <p:sldId id="271" r:id="rId17"/>
    <p:sldId id="274" r:id="rId18"/>
    <p:sldId id="272" r:id="rId19"/>
    <p:sldId id="273" r:id="rId20"/>
    <p:sldId id="275" r:id="rId21"/>
    <p:sldId id="276" r:id="rId22"/>
    <p:sldId id="304" r:id="rId23"/>
    <p:sldId id="308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15"/>
    </p:cViewPr>
  </p:sorterViewPr>
  <p:notesViewPr>
    <p:cSldViewPr snapToGrid="0">
      <p:cViewPr varScale="1">
        <p:scale>
          <a:sx n="69" d="100"/>
          <a:sy n="69" d="100"/>
        </p:scale>
        <p:origin x="301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http://www.pcusa.org/resource/ministry-information-form/" TargetMode="Externa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hyperlink" Target="http://www.pcusa.org/resource/ministry-information-form/" TargetMode="External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A947A4-2447-4EA6-B3D8-D71B1DEEA62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828F9EB-581F-4B3D-8130-FA49933790F0}">
      <dgm:prSet/>
      <dgm:spPr/>
      <dgm:t>
        <a:bodyPr/>
        <a:lstStyle/>
        <a:p>
          <a:r>
            <a:rPr lang="en-US"/>
            <a:t>Contact the Pastor and Session (Clerk)</a:t>
          </a:r>
        </a:p>
      </dgm:t>
    </dgm:pt>
    <dgm:pt modelId="{C2385399-7EAE-4864-AEBF-5E5D82CA2995}" type="parTrans" cxnId="{6A11D271-A0D4-4A8D-A39D-230736D6B037}">
      <dgm:prSet/>
      <dgm:spPr/>
      <dgm:t>
        <a:bodyPr/>
        <a:lstStyle/>
        <a:p>
          <a:endParaRPr lang="en-US"/>
        </a:p>
      </dgm:t>
    </dgm:pt>
    <dgm:pt modelId="{3E4863BC-0C2C-4421-A70B-991882A2F9B0}" type="sibTrans" cxnId="{6A11D271-A0D4-4A8D-A39D-230736D6B037}">
      <dgm:prSet/>
      <dgm:spPr/>
      <dgm:t>
        <a:bodyPr/>
        <a:lstStyle/>
        <a:p>
          <a:endParaRPr lang="en-US"/>
        </a:p>
      </dgm:t>
    </dgm:pt>
    <dgm:pt modelId="{6C71C02E-7DB9-4619-881D-F3D842D63EEA}">
      <dgm:prSet/>
      <dgm:spPr/>
      <dgm:t>
        <a:bodyPr/>
        <a:lstStyle/>
        <a:p>
          <a:r>
            <a:rPr lang="en-US"/>
            <a:t>Have them set a date for a Congregational Meeting to ask presbytery through COM to dissolve the pastoral relationship</a:t>
          </a:r>
        </a:p>
      </dgm:t>
    </dgm:pt>
    <dgm:pt modelId="{05013499-1C18-4AC2-ACB8-2CAC1B98D39B}" type="parTrans" cxnId="{BC242B86-F9EF-4065-986A-50F544EA4500}">
      <dgm:prSet/>
      <dgm:spPr/>
      <dgm:t>
        <a:bodyPr/>
        <a:lstStyle/>
        <a:p>
          <a:endParaRPr lang="en-US"/>
        </a:p>
      </dgm:t>
    </dgm:pt>
    <dgm:pt modelId="{DCF7221D-8AA0-45FF-A87C-6B05C2969191}" type="sibTrans" cxnId="{BC242B86-F9EF-4065-986A-50F544EA4500}">
      <dgm:prSet/>
      <dgm:spPr/>
      <dgm:t>
        <a:bodyPr/>
        <a:lstStyle/>
        <a:p>
          <a:endParaRPr lang="en-US"/>
        </a:p>
      </dgm:t>
    </dgm:pt>
    <dgm:pt modelId="{C4E390E5-40BE-4CB6-A883-E24C22C74AEE}">
      <dgm:prSet/>
      <dgm:spPr/>
      <dgm:t>
        <a:bodyPr/>
        <a:lstStyle/>
        <a:p>
          <a:r>
            <a:rPr lang="en-US" dirty="0"/>
            <a:t>Give Pastor and Session “How to Relate to a Former Pastor” and “Dissolution of a Pastoral Call Service”</a:t>
          </a:r>
        </a:p>
      </dgm:t>
    </dgm:pt>
    <dgm:pt modelId="{CACFC7F3-B296-4A36-A71C-3ABB8D466FD1}" type="parTrans" cxnId="{6ACD30CC-3780-4580-817B-92EB68ECA801}">
      <dgm:prSet/>
      <dgm:spPr/>
      <dgm:t>
        <a:bodyPr/>
        <a:lstStyle/>
        <a:p>
          <a:endParaRPr lang="en-US"/>
        </a:p>
      </dgm:t>
    </dgm:pt>
    <dgm:pt modelId="{90271419-9986-4CB6-BB42-C4A037850A6B}" type="sibTrans" cxnId="{6ACD30CC-3780-4580-817B-92EB68ECA801}">
      <dgm:prSet/>
      <dgm:spPr/>
      <dgm:t>
        <a:bodyPr/>
        <a:lstStyle/>
        <a:p>
          <a:endParaRPr lang="en-US"/>
        </a:p>
      </dgm:t>
    </dgm:pt>
    <dgm:pt modelId="{CB3A7A30-2DAA-4B02-9559-91CD486A1725}">
      <dgm:prSet/>
      <dgm:spPr/>
      <dgm:t>
        <a:bodyPr/>
        <a:lstStyle/>
        <a:p>
          <a:r>
            <a:rPr lang="en-US" dirty="0"/>
            <a:t>The Pulpit Supply List is a great tool to find weekly preachers </a:t>
          </a:r>
        </a:p>
      </dgm:t>
    </dgm:pt>
    <dgm:pt modelId="{1E4E8023-977B-48B3-B000-DC2949625CC0}" type="parTrans" cxnId="{30ED0804-D27A-41F7-97C4-125E47FC0A92}">
      <dgm:prSet/>
      <dgm:spPr/>
      <dgm:t>
        <a:bodyPr/>
        <a:lstStyle/>
        <a:p>
          <a:endParaRPr lang="en-US"/>
        </a:p>
      </dgm:t>
    </dgm:pt>
    <dgm:pt modelId="{908B2CA3-6D41-47CE-A75C-13B929C51833}" type="sibTrans" cxnId="{30ED0804-D27A-41F7-97C4-125E47FC0A92}">
      <dgm:prSet/>
      <dgm:spPr/>
      <dgm:t>
        <a:bodyPr/>
        <a:lstStyle/>
        <a:p>
          <a:endParaRPr lang="en-US"/>
        </a:p>
      </dgm:t>
    </dgm:pt>
    <dgm:pt modelId="{B62290F0-D37C-4651-A2A6-CFF0DE4A63AD}">
      <dgm:prSet/>
      <dgm:spPr/>
      <dgm:t>
        <a:bodyPr/>
        <a:lstStyle/>
        <a:p>
          <a:r>
            <a:rPr lang="en-US" dirty="0"/>
            <a:t>Suggest they invite GP or Presbytery Builder to preach </a:t>
          </a:r>
        </a:p>
      </dgm:t>
    </dgm:pt>
    <dgm:pt modelId="{E6AA9356-C888-4E3A-87C1-D115E64FFB8F}" type="parTrans" cxnId="{3B9C6E30-AD75-42A4-8CB0-882A427C041D}">
      <dgm:prSet/>
      <dgm:spPr/>
      <dgm:t>
        <a:bodyPr/>
        <a:lstStyle/>
        <a:p>
          <a:endParaRPr lang="en-US"/>
        </a:p>
      </dgm:t>
    </dgm:pt>
    <dgm:pt modelId="{29FBA98D-DC2F-48C8-8FFD-DC8756434F39}" type="sibTrans" cxnId="{3B9C6E30-AD75-42A4-8CB0-882A427C041D}">
      <dgm:prSet/>
      <dgm:spPr/>
      <dgm:t>
        <a:bodyPr/>
        <a:lstStyle/>
        <a:p>
          <a:endParaRPr lang="en-US"/>
        </a:p>
      </dgm:t>
    </dgm:pt>
    <dgm:pt modelId="{77FD0D67-20DF-49BA-8BD6-3B0129E4CF42}" type="pres">
      <dgm:prSet presAssocID="{62A947A4-2447-4EA6-B3D8-D71B1DEEA62B}" presName="linear" presStyleCnt="0">
        <dgm:presLayoutVars>
          <dgm:animLvl val="lvl"/>
          <dgm:resizeHandles val="exact"/>
        </dgm:presLayoutVars>
      </dgm:prSet>
      <dgm:spPr/>
    </dgm:pt>
    <dgm:pt modelId="{7E92D1CB-6267-4191-8445-B5B25E22ABEC}" type="pres">
      <dgm:prSet presAssocID="{2828F9EB-581F-4B3D-8130-FA49933790F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613BC89-3EDB-4B7D-825B-418828FDAB8B}" type="pres">
      <dgm:prSet presAssocID="{3E4863BC-0C2C-4421-A70B-991882A2F9B0}" presName="spacer" presStyleCnt="0"/>
      <dgm:spPr/>
    </dgm:pt>
    <dgm:pt modelId="{6A6031A1-E81A-45F1-B5BC-373B0E418E9B}" type="pres">
      <dgm:prSet presAssocID="{6C71C02E-7DB9-4619-881D-F3D842D63EE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E9856BE-CF7A-4D92-A066-1695322AA1B8}" type="pres">
      <dgm:prSet presAssocID="{DCF7221D-8AA0-45FF-A87C-6B05C2969191}" presName="spacer" presStyleCnt="0"/>
      <dgm:spPr/>
    </dgm:pt>
    <dgm:pt modelId="{8956147A-A64F-4305-9430-9730C8838BE1}" type="pres">
      <dgm:prSet presAssocID="{C4E390E5-40BE-4CB6-A883-E24C22C74AE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87198A5-898A-4047-B075-77181E7BEC13}" type="pres">
      <dgm:prSet presAssocID="{90271419-9986-4CB6-BB42-C4A037850A6B}" presName="spacer" presStyleCnt="0"/>
      <dgm:spPr/>
    </dgm:pt>
    <dgm:pt modelId="{F5979324-68E0-4CBD-8E76-35687C8FC2E4}" type="pres">
      <dgm:prSet presAssocID="{CB3A7A30-2DAA-4B02-9559-91CD486A172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1881003-0634-44AF-BADA-ABB230FA6248}" type="pres">
      <dgm:prSet presAssocID="{908B2CA3-6D41-47CE-A75C-13B929C51833}" presName="spacer" presStyleCnt="0"/>
      <dgm:spPr/>
    </dgm:pt>
    <dgm:pt modelId="{788403EC-199D-4602-BEEE-69568F92E2CC}" type="pres">
      <dgm:prSet presAssocID="{B62290F0-D37C-4651-A2A6-CFF0DE4A63A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0ED0804-D27A-41F7-97C4-125E47FC0A92}" srcId="{62A947A4-2447-4EA6-B3D8-D71B1DEEA62B}" destId="{CB3A7A30-2DAA-4B02-9559-91CD486A1725}" srcOrd="3" destOrd="0" parTransId="{1E4E8023-977B-48B3-B000-DC2949625CC0}" sibTransId="{908B2CA3-6D41-47CE-A75C-13B929C51833}"/>
    <dgm:cxn modelId="{59C63D11-8759-4BC7-A583-DC0AC40DD386}" type="presOf" srcId="{B62290F0-D37C-4651-A2A6-CFF0DE4A63AD}" destId="{788403EC-199D-4602-BEEE-69568F92E2CC}" srcOrd="0" destOrd="0" presId="urn:microsoft.com/office/officeart/2005/8/layout/vList2"/>
    <dgm:cxn modelId="{6707D821-DD74-4DE1-A9D8-8105CEF14CE3}" type="presOf" srcId="{CB3A7A30-2DAA-4B02-9559-91CD486A1725}" destId="{F5979324-68E0-4CBD-8E76-35687C8FC2E4}" srcOrd="0" destOrd="0" presId="urn:microsoft.com/office/officeart/2005/8/layout/vList2"/>
    <dgm:cxn modelId="{3B9C6E30-AD75-42A4-8CB0-882A427C041D}" srcId="{62A947A4-2447-4EA6-B3D8-D71B1DEEA62B}" destId="{B62290F0-D37C-4651-A2A6-CFF0DE4A63AD}" srcOrd="4" destOrd="0" parTransId="{E6AA9356-C888-4E3A-87C1-D115E64FFB8F}" sibTransId="{29FBA98D-DC2F-48C8-8FFD-DC8756434F39}"/>
    <dgm:cxn modelId="{A0EC535A-5F75-45C2-8AA2-B1FDEDB097C5}" type="presOf" srcId="{62A947A4-2447-4EA6-B3D8-D71B1DEEA62B}" destId="{77FD0D67-20DF-49BA-8BD6-3B0129E4CF42}" srcOrd="0" destOrd="0" presId="urn:microsoft.com/office/officeart/2005/8/layout/vList2"/>
    <dgm:cxn modelId="{6A11D271-A0D4-4A8D-A39D-230736D6B037}" srcId="{62A947A4-2447-4EA6-B3D8-D71B1DEEA62B}" destId="{2828F9EB-581F-4B3D-8130-FA49933790F0}" srcOrd="0" destOrd="0" parTransId="{C2385399-7EAE-4864-AEBF-5E5D82CA2995}" sibTransId="{3E4863BC-0C2C-4421-A70B-991882A2F9B0}"/>
    <dgm:cxn modelId="{1D2A4283-3C98-4099-B215-BA3503E6D415}" type="presOf" srcId="{C4E390E5-40BE-4CB6-A883-E24C22C74AEE}" destId="{8956147A-A64F-4305-9430-9730C8838BE1}" srcOrd="0" destOrd="0" presId="urn:microsoft.com/office/officeart/2005/8/layout/vList2"/>
    <dgm:cxn modelId="{BC242B86-F9EF-4065-986A-50F544EA4500}" srcId="{62A947A4-2447-4EA6-B3D8-D71B1DEEA62B}" destId="{6C71C02E-7DB9-4619-881D-F3D842D63EEA}" srcOrd="1" destOrd="0" parTransId="{05013499-1C18-4AC2-ACB8-2CAC1B98D39B}" sibTransId="{DCF7221D-8AA0-45FF-A87C-6B05C2969191}"/>
    <dgm:cxn modelId="{D91254BF-4D8D-47EB-ABD8-19FA06B74102}" type="presOf" srcId="{2828F9EB-581F-4B3D-8130-FA49933790F0}" destId="{7E92D1CB-6267-4191-8445-B5B25E22ABEC}" srcOrd="0" destOrd="0" presId="urn:microsoft.com/office/officeart/2005/8/layout/vList2"/>
    <dgm:cxn modelId="{522771C9-0BAD-41C5-8042-F70884195FB5}" type="presOf" srcId="{6C71C02E-7DB9-4619-881D-F3D842D63EEA}" destId="{6A6031A1-E81A-45F1-B5BC-373B0E418E9B}" srcOrd="0" destOrd="0" presId="urn:microsoft.com/office/officeart/2005/8/layout/vList2"/>
    <dgm:cxn modelId="{6ACD30CC-3780-4580-817B-92EB68ECA801}" srcId="{62A947A4-2447-4EA6-B3D8-D71B1DEEA62B}" destId="{C4E390E5-40BE-4CB6-A883-E24C22C74AEE}" srcOrd="2" destOrd="0" parTransId="{CACFC7F3-B296-4A36-A71C-3ABB8D466FD1}" sibTransId="{90271419-9986-4CB6-BB42-C4A037850A6B}"/>
    <dgm:cxn modelId="{5028100D-A0D9-47F1-9907-1E3EB401656C}" type="presParOf" srcId="{77FD0D67-20DF-49BA-8BD6-3B0129E4CF42}" destId="{7E92D1CB-6267-4191-8445-B5B25E22ABEC}" srcOrd="0" destOrd="0" presId="urn:microsoft.com/office/officeart/2005/8/layout/vList2"/>
    <dgm:cxn modelId="{1EEA9D81-2D40-4A2A-86D9-95DD718CF23B}" type="presParOf" srcId="{77FD0D67-20DF-49BA-8BD6-3B0129E4CF42}" destId="{4613BC89-3EDB-4B7D-825B-418828FDAB8B}" srcOrd="1" destOrd="0" presId="urn:microsoft.com/office/officeart/2005/8/layout/vList2"/>
    <dgm:cxn modelId="{98E5AA67-6173-4E09-BDB2-62FA32C7EE3A}" type="presParOf" srcId="{77FD0D67-20DF-49BA-8BD6-3B0129E4CF42}" destId="{6A6031A1-E81A-45F1-B5BC-373B0E418E9B}" srcOrd="2" destOrd="0" presId="urn:microsoft.com/office/officeart/2005/8/layout/vList2"/>
    <dgm:cxn modelId="{EFFDBD5E-B2A1-455E-86D7-AD3ADF2711B6}" type="presParOf" srcId="{77FD0D67-20DF-49BA-8BD6-3B0129E4CF42}" destId="{7E9856BE-CF7A-4D92-A066-1695322AA1B8}" srcOrd="3" destOrd="0" presId="urn:microsoft.com/office/officeart/2005/8/layout/vList2"/>
    <dgm:cxn modelId="{FBE226D7-813B-4F65-82A0-B4C4D0E1248B}" type="presParOf" srcId="{77FD0D67-20DF-49BA-8BD6-3B0129E4CF42}" destId="{8956147A-A64F-4305-9430-9730C8838BE1}" srcOrd="4" destOrd="0" presId="urn:microsoft.com/office/officeart/2005/8/layout/vList2"/>
    <dgm:cxn modelId="{8914C54A-E2B7-4896-A3A8-C6A4EC65A48B}" type="presParOf" srcId="{77FD0D67-20DF-49BA-8BD6-3B0129E4CF42}" destId="{387198A5-898A-4047-B075-77181E7BEC13}" srcOrd="5" destOrd="0" presId="urn:microsoft.com/office/officeart/2005/8/layout/vList2"/>
    <dgm:cxn modelId="{7176F090-30AB-4A84-9470-976F980767C4}" type="presParOf" srcId="{77FD0D67-20DF-49BA-8BD6-3B0129E4CF42}" destId="{F5979324-68E0-4CBD-8E76-35687C8FC2E4}" srcOrd="6" destOrd="0" presId="urn:microsoft.com/office/officeart/2005/8/layout/vList2"/>
    <dgm:cxn modelId="{200C0A08-2898-45E1-AA6A-4F9B13D967E1}" type="presParOf" srcId="{77FD0D67-20DF-49BA-8BD6-3B0129E4CF42}" destId="{F1881003-0634-44AF-BADA-ABB230FA6248}" srcOrd="7" destOrd="0" presId="urn:microsoft.com/office/officeart/2005/8/layout/vList2"/>
    <dgm:cxn modelId="{73C16A75-0197-46D0-A155-381B18F34A2F}" type="presParOf" srcId="{77FD0D67-20DF-49BA-8BD6-3B0129E4CF42}" destId="{788403EC-199D-4602-BEEE-69568F92E2C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DC25A6-ADBF-4730-9595-ECDD2021D64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11CBEA0-5314-4CB7-9740-448F6CA4C2B9}">
      <dgm:prSet/>
      <dgm:spPr/>
      <dgm:t>
        <a:bodyPr/>
        <a:lstStyle/>
        <a:p>
          <a:r>
            <a:rPr lang="en-US" dirty="0"/>
            <a:t>First PIFs will come from CLC computer match conducted by General Presbyter</a:t>
          </a:r>
        </a:p>
      </dgm:t>
    </dgm:pt>
    <dgm:pt modelId="{DFC360AC-2713-4D93-B1D6-FF998E5E6DBD}" type="parTrans" cxnId="{0BE20A86-A009-4E48-8448-4F83960A088E}">
      <dgm:prSet/>
      <dgm:spPr/>
      <dgm:t>
        <a:bodyPr/>
        <a:lstStyle/>
        <a:p>
          <a:endParaRPr lang="en-US"/>
        </a:p>
      </dgm:t>
    </dgm:pt>
    <dgm:pt modelId="{9B3CB13C-DEDC-4CE2-B132-B3E01515031A}" type="sibTrans" cxnId="{0BE20A86-A009-4E48-8448-4F83960A088E}">
      <dgm:prSet/>
      <dgm:spPr/>
      <dgm:t>
        <a:bodyPr/>
        <a:lstStyle/>
        <a:p>
          <a:endParaRPr lang="en-US"/>
        </a:p>
      </dgm:t>
    </dgm:pt>
    <dgm:pt modelId="{B79F01DD-4700-4C2F-AAA7-76DF3FEFE665}">
      <dgm:prSet/>
      <dgm:spPr/>
      <dgm:t>
        <a:bodyPr/>
        <a:lstStyle/>
        <a:p>
          <a:r>
            <a:rPr lang="en-US" dirty="0"/>
            <a:t>PNC Chair can and should request more computer matches</a:t>
          </a:r>
        </a:p>
      </dgm:t>
    </dgm:pt>
    <dgm:pt modelId="{DDC4EF21-5904-472F-A6A4-AF926C19EE03}" type="parTrans" cxnId="{B7E2F968-32C4-4210-88E8-F3BE46629DB2}">
      <dgm:prSet/>
      <dgm:spPr/>
      <dgm:t>
        <a:bodyPr/>
        <a:lstStyle/>
        <a:p>
          <a:endParaRPr lang="en-US"/>
        </a:p>
      </dgm:t>
    </dgm:pt>
    <dgm:pt modelId="{35E5747C-D997-4CFE-AAD3-26C9AC55513A}" type="sibTrans" cxnId="{B7E2F968-32C4-4210-88E8-F3BE46629DB2}">
      <dgm:prSet/>
      <dgm:spPr/>
      <dgm:t>
        <a:bodyPr/>
        <a:lstStyle/>
        <a:p>
          <a:endParaRPr lang="en-US"/>
        </a:p>
      </dgm:t>
    </dgm:pt>
    <dgm:pt modelId="{610AEA86-5D4B-462A-93A6-581C7F84E661}">
      <dgm:prSet/>
      <dgm:spPr/>
      <dgm:t>
        <a:bodyPr/>
        <a:lstStyle/>
        <a:p>
          <a:r>
            <a:rPr lang="en-US" dirty="0"/>
            <a:t>Pastors may self-refer (send their PIF to the church directly)</a:t>
          </a:r>
        </a:p>
      </dgm:t>
    </dgm:pt>
    <dgm:pt modelId="{283209E3-18EA-4081-8220-CB65CC71F201}" type="parTrans" cxnId="{DA628B07-2BDB-45E7-804A-C5781A03003A}">
      <dgm:prSet/>
      <dgm:spPr/>
      <dgm:t>
        <a:bodyPr/>
        <a:lstStyle/>
        <a:p>
          <a:endParaRPr lang="en-US"/>
        </a:p>
      </dgm:t>
    </dgm:pt>
    <dgm:pt modelId="{F73BAD39-E592-4B7F-BA65-88416F12C13F}" type="sibTrans" cxnId="{DA628B07-2BDB-45E7-804A-C5781A03003A}">
      <dgm:prSet/>
      <dgm:spPr/>
      <dgm:t>
        <a:bodyPr/>
        <a:lstStyle/>
        <a:p>
          <a:endParaRPr lang="en-US"/>
        </a:p>
      </dgm:t>
    </dgm:pt>
    <dgm:pt modelId="{526DFD13-90AE-4B73-8715-6878723ADB1E}">
      <dgm:prSet/>
      <dgm:spPr/>
      <dgm:t>
        <a:bodyPr/>
        <a:lstStyle/>
        <a:p>
          <a:r>
            <a:rPr lang="en-US"/>
            <a:t>PNC must establish a system for reviewing PIFs and focusing on top candidates</a:t>
          </a:r>
        </a:p>
      </dgm:t>
    </dgm:pt>
    <dgm:pt modelId="{C87BD254-61A9-4181-9061-99A9CDBB3F42}" type="parTrans" cxnId="{9498AD3F-2710-49B6-889E-C21F0B22B521}">
      <dgm:prSet/>
      <dgm:spPr/>
      <dgm:t>
        <a:bodyPr/>
        <a:lstStyle/>
        <a:p>
          <a:endParaRPr lang="en-US"/>
        </a:p>
      </dgm:t>
    </dgm:pt>
    <dgm:pt modelId="{F0821D91-910D-474A-A720-16F36CECCF9A}" type="sibTrans" cxnId="{9498AD3F-2710-49B6-889E-C21F0B22B521}">
      <dgm:prSet/>
      <dgm:spPr/>
      <dgm:t>
        <a:bodyPr/>
        <a:lstStyle/>
        <a:p>
          <a:endParaRPr lang="en-US"/>
        </a:p>
      </dgm:t>
    </dgm:pt>
    <dgm:pt modelId="{F3184349-7F61-4C70-BB13-1635BD4D4215}" type="pres">
      <dgm:prSet presAssocID="{A9DC25A6-ADBF-4730-9595-ECDD2021D648}" presName="linear" presStyleCnt="0">
        <dgm:presLayoutVars>
          <dgm:animLvl val="lvl"/>
          <dgm:resizeHandles val="exact"/>
        </dgm:presLayoutVars>
      </dgm:prSet>
      <dgm:spPr/>
    </dgm:pt>
    <dgm:pt modelId="{DEAB2314-7F34-4E24-BF2E-9E6820E5965F}" type="pres">
      <dgm:prSet presAssocID="{811CBEA0-5314-4CB7-9740-448F6CA4C2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8136C2D-7E89-409A-AEFD-4F90AB343CB9}" type="pres">
      <dgm:prSet presAssocID="{811CBEA0-5314-4CB7-9740-448F6CA4C2B9}" presName="childText" presStyleLbl="revTx" presStyleIdx="0" presStyleCnt="1">
        <dgm:presLayoutVars>
          <dgm:bulletEnabled val="1"/>
        </dgm:presLayoutVars>
      </dgm:prSet>
      <dgm:spPr/>
    </dgm:pt>
    <dgm:pt modelId="{610661D3-CA56-4EB8-9029-8357CFFE3F5A}" type="pres">
      <dgm:prSet presAssocID="{610AEA86-5D4B-462A-93A6-581C7F84E66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E665E87-8CAC-4FB7-BE18-0850A5E237C4}" type="pres">
      <dgm:prSet presAssocID="{F73BAD39-E592-4B7F-BA65-88416F12C13F}" presName="spacer" presStyleCnt="0"/>
      <dgm:spPr/>
    </dgm:pt>
    <dgm:pt modelId="{51E2B5BB-187A-4CF7-BD3D-B2BA76B645D4}" type="pres">
      <dgm:prSet presAssocID="{526DFD13-90AE-4B73-8715-6878723ADB1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A628B07-2BDB-45E7-804A-C5781A03003A}" srcId="{A9DC25A6-ADBF-4730-9595-ECDD2021D648}" destId="{610AEA86-5D4B-462A-93A6-581C7F84E661}" srcOrd="1" destOrd="0" parTransId="{283209E3-18EA-4081-8220-CB65CC71F201}" sibTransId="{F73BAD39-E592-4B7F-BA65-88416F12C13F}"/>
    <dgm:cxn modelId="{89D8830D-9419-42EA-BE48-371CC118E147}" type="presOf" srcId="{610AEA86-5D4B-462A-93A6-581C7F84E661}" destId="{610661D3-CA56-4EB8-9029-8357CFFE3F5A}" srcOrd="0" destOrd="0" presId="urn:microsoft.com/office/officeart/2005/8/layout/vList2"/>
    <dgm:cxn modelId="{05FCDE0E-2375-4DEA-B1DF-68AC2AAC8A70}" type="presOf" srcId="{811CBEA0-5314-4CB7-9740-448F6CA4C2B9}" destId="{DEAB2314-7F34-4E24-BF2E-9E6820E5965F}" srcOrd="0" destOrd="0" presId="urn:microsoft.com/office/officeart/2005/8/layout/vList2"/>
    <dgm:cxn modelId="{B87E392A-1787-481D-9F36-DC339C9EB2F8}" type="presOf" srcId="{A9DC25A6-ADBF-4730-9595-ECDD2021D648}" destId="{F3184349-7F61-4C70-BB13-1635BD4D4215}" srcOrd="0" destOrd="0" presId="urn:microsoft.com/office/officeart/2005/8/layout/vList2"/>
    <dgm:cxn modelId="{5AFB922C-825F-4465-8534-468A3BA9406B}" type="presOf" srcId="{526DFD13-90AE-4B73-8715-6878723ADB1E}" destId="{51E2B5BB-187A-4CF7-BD3D-B2BA76B645D4}" srcOrd="0" destOrd="0" presId="urn:microsoft.com/office/officeart/2005/8/layout/vList2"/>
    <dgm:cxn modelId="{9498AD3F-2710-49B6-889E-C21F0B22B521}" srcId="{A9DC25A6-ADBF-4730-9595-ECDD2021D648}" destId="{526DFD13-90AE-4B73-8715-6878723ADB1E}" srcOrd="2" destOrd="0" parTransId="{C87BD254-61A9-4181-9061-99A9CDBB3F42}" sibTransId="{F0821D91-910D-474A-A720-16F36CECCF9A}"/>
    <dgm:cxn modelId="{B7E2F968-32C4-4210-88E8-F3BE46629DB2}" srcId="{811CBEA0-5314-4CB7-9740-448F6CA4C2B9}" destId="{B79F01DD-4700-4C2F-AAA7-76DF3FEFE665}" srcOrd="0" destOrd="0" parTransId="{DDC4EF21-5904-472F-A6A4-AF926C19EE03}" sibTransId="{35E5747C-D997-4CFE-AAD3-26C9AC55513A}"/>
    <dgm:cxn modelId="{B0E5AD6B-76EB-4110-A29A-F76CA411B3CF}" type="presOf" srcId="{B79F01DD-4700-4C2F-AAA7-76DF3FEFE665}" destId="{98136C2D-7E89-409A-AEFD-4F90AB343CB9}" srcOrd="0" destOrd="0" presId="urn:microsoft.com/office/officeart/2005/8/layout/vList2"/>
    <dgm:cxn modelId="{0BE20A86-A009-4E48-8448-4F83960A088E}" srcId="{A9DC25A6-ADBF-4730-9595-ECDD2021D648}" destId="{811CBEA0-5314-4CB7-9740-448F6CA4C2B9}" srcOrd="0" destOrd="0" parTransId="{DFC360AC-2713-4D93-B1D6-FF998E5E6DBD}" sibTransId="{9B3CB13C-DEDC-4CE2-B132-B3E01515031A}"/>
    <dgm:cxn modelId="{9FC4350D-E686-4842-984E-AACFDFB77DE0}" type="presParOf" srcId="{F3184349-7F61-4C70-BB13-1635BD4D4215}" destId="{DEAB2314-7F34-4E24-BF2E-9E6820E5965F}" srcOrd="0" destOrd="0" presId="urn:microsoft.com/office/officeart/2005/8/layout/vList2"/>
    <dgm:cxn modelId="{5A80D063-7CBC-49C4-B2BC-28F230864152}" type="presParOf" srcId="{F3184349-7F61-4C70-BB13-1635BD4D4215}" destId="{98136C2D-7E89-409A-AEFD-4F90AB343CB9}" srcOrd="1" destOrd="0" presId="urn:microsoft.com/office/officeart/2005/8/layout/vList2"/>
    <dgm:cxn modelId="{8E58D260-B100-4A13-B1ED-254131C2D0C5}" type="presParOf" srcId="{F3184349-7F61-4C70-BB13-1635BD4D4215}" destId="{610661D3-CA56-4EB8-9029-8357CFFE3F5A}" srcOrd="2" destOrd="0" presId="urn:microsoft.com/office/officeart/2005/8/layout/vList2"/>
    <dgm:cxn modelId="{FF36E22E-2324-481E-A17F-C3A01DC0D008}" type="presParOf" srcId="{F3184349-7F61-4C70-BB13-1635BD4D4215}" destId="{6E665E87-8CAC-4FB7-BE18-0850A5E237C4}" srcOrd="3" destOrd="0" presId="urn:microsoft.com/office/officeart/2005/8/layout/vList2"/>
    <dgm:cxn modelId="{C7B0E5BC-3CF7-4535-B83E-99D04222088C}" type="presParOf" srcId="{F3184349-7F61-4C70-BB13-1635BD4D4215}" destId="{51E2B5BB-187A-4CF7-BD3D-B2BA76B645D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5C8D5E5-75BD-4D35-BD83-858B5D6C3FE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B1D7B48-9871-4CE8-9DD2-B60E7813CA51}">
      <dgm:prSet/>
      <dgm:spPr/>
      <dgm:t>
        <a:bodyPr/>
        <a:lstStyle/>
        <a:p>
          <a:r>
            <a:rPr lang="en-US" dirty="0"/>
            <a:t>Have a member of the PNC call a candidate for initial evaluation of interest and fit ASAP!!!!!</a:t>
          </a:r>
        </a:p>
      </dgm:t>
    </dgm:pt>
    <dgm:pt modelId="{96E7F12E-299D-4962-83CE-884C38424083}" type="parTrans" cxnId="{F87268A0-5A17-46FC-97E1-F175D5F8A908}">
      <dgm:prSet/>
      <dgm:spPr/>
      <dgm:t>
        <a:bodyPr/>
        <a:lstStyle/>
        <a:p>
          <a:endParaRPr lang="en-US"/>
        </a:p>
      </dgm:t>
    </dgm:pt>
    <dgm:pt modelId="{A4E127C6-2F55-4514-A7D7-72A7ADF39D3E}" type="sibTrans" cxnId="{F87268A0-5A17-46FC-97E1-F175D5F8A908}">
      <dgm:prSet/>
      <dgm:spPr/>
      <dgm:t>
        <a:bodyPr/>
        <a:lstStyle/>
        <a:p>
          <a:endParaRPr lang="en-US"/>
        </a:p>
      </dgm:t>
    </dgm:pt>
    <dgm:pt modelId="{22A334D9-9C8E-4B22-8779-CEF29F02216A}">
      <dgm:prSet/>
      <dgm:spPr/>
      <dgm:t>
        <a:bodyPr/>
        <a:lstStyle/>
        <a:p>
          <a:r>
            <a:rPr lang="en-US" dirty="0"/>
            <a:t>Call a candidate back a few days later to see if they are interested in meeting with the entire PNC</a:t>
          </a:r>
        </a:p>
      </dgm:t>
    </dgm:pt>
    <dgm:pt modelId="{DEA009A0-B9DE-439B-95D4-E11C94AD1228}" type="parTrans" cxnId="{9F5637AA-9B90-4436-80B6-2E65B5D6680C}">
      <dgm:prSet/>
      <dgm:spPr/>
      <dgm:t>
        <a:bodyPr/>
        <a:lstStyle/>
        <a:p>
          <a:endParaRPr lang="en-US"/>
        </a:p>
      </dgm:t>
    </dgm:pt>
    <dgm:pt modelId="{C88529AC-ACDB-40DC-88C8-661D43EB8D72}" type="sibTrans" cxnId="{9F5637AA-9B90-4436-80B6-2E65B5D6680C}">
      <dgm:prSet/>
      <dgm:spPr/>
      <dgm:t>
        <a:bodyPr/>
        <a:lstStyle/>
        <a:p>
          <a:endParaRPr lang="en-US"/>
        </a:p>
      </dgm:t>
    </dgm:pt>
    <dgm:pt modelId="{F61FF9AC-52BF-4950-B941-09016B1097EE}">
      <dgm:prSet/>
      <dgm:spPr/>
      <dgm:t>
        <a:bodyPr/>
        <a:lstStyle/>
        <a:p>
          <a:r>
            <a:rPr lang="en-US" dirty="0"/>
            <a:t>Entire PNC meets with candidate by zoom or conference call </a:t>
          </a:r>
        </a:p>
      </dgm:t>
    </dgm:pt>
    <dgm:pt modelId="{3137D511-5F11-4FDB-BC95-EFF29B2A7FDB}" type="parTrans" cxnId="{DCB3433B-6ABF-42D3-8098-97D5E3BB2588}">
      <dgm:prSet/>
      <dgm:spPr/>
      <dgm:t>
        <a:bodyPr/>
        <a:lstStyle/>
        <a:p>
          <a:endParaRPr lang="en-US"/>
        </a:p>
      </dgm:t>
    </dgm:pt>
    <dgm:pt modelId="{F9919BF3-7E8B-4A25-A886-082E688D3337}" type="sibTrans" cxnId="{DCB3433B-6ABF-42D3-8098-97D5E3BB2588}">
      <dgm:prSet/>
      <dgm:spPr/>
      <dgm:t>
        <a:bodyPr/>
        <a:lstStyle/>
        <a:p>
          <a:endParaRPr lang="en-US"/>
        </a:p>
      </dgm:t>
    </dgm:pt>
    <dgm:pt modelId="{288FA214-15CC-463F-8CE8-2B8FF66B7CBA}">
      <dgm:prSet/>
      <dgm:spPr/>
      <dgm:t>
        <a:bodyPr/>
        <a:lstStyle/>
        <a:p>
          <a:r>
            <a:rPr lang="en-US"/>
            <a:t>Establish a ranking of Candidates</a:t>
          </a:r>
        </a:p>
      </dgm:t>
    </dgm:pt>
    <dgm:pt modelId="{A4F3D759-61DE-4B03-9CB1-B6E39BB64F16}" type="parTrans" cxnId="{AAD288A9-16E9-4CEA-84AD-29704A015DFB}">
      <dgm:prSet/>
      <dgm:spPr/>
      <dgm:t>
        <a:bodyPr/>
        <a:lstStyle/>
        <a:p>
          <a:endParaRPr lang="en-US"/>
        </a:p>
      </dgm:t>
    </dgm:pt>
    <dgm:pt modelId="{0E1A4DAC-F1EC-4B77-97F2-9CF36CFEF081}" type="sibTrans" cxnId="{AAD288A9-16E9-4CEA-84AD-29704A015DFB}">
      <dgm:prSet/>
      <dgm:spPr/>
      <dgm:t>
        <a:bodyPr/>
        <a:lstStyle/>
        <a:p>
          <a:endParaRPr lang="en-US"/>
        </a:p>
      </dgm:t>
    </dgm:pt>
    <dgm:pt modelId="{DE85C7CD-8BFB-4AE0-8709-F43CDD59A079}" type="pres">
      <dgm:prSet presAssocID="{B5C8D5E5-75BD-4D35-BD83-858B5D6C3FE3}" presName="linear" presStyleCnt="0">
        <dgm:presLayoutVars>
          <dgm:animLvl val="lvl"/>
          <dgm:resizeHandles val="exact"/>
        </dgm:presLayoutVars>
      </dgm:prSet>
      <dgm:spPr/>
    </dgm:pt>
    <dgm:pt modelId="{EBD3E0D2-5B38-4A04-8710-00D4CFA69892}" type="pres">
      <dgm:prSet presAssocID="{8B1D7B48-9871-4CE8-9DD2-B60E7813CA5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D14F71C-4F37-4DD3-8A57-8B650F0E73BA}" type="pres">
      <dgm:prSet presAssocID="{A4E127C6-2F55-4514-A7D7-72A7ADF39D3E}" presName="spacer" presStyleCnt="0"/>
      <dgm:spPr/>
    </dgm:pt>
    <dgm:pt modelId="{1559CE4E-B8E7-4DC2-83EE-72C692591367}" type="pres">
      <dgm:prSet presAssocID="{22A334D9-9C8E-4B22-8779-CEF29F02216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496D221-3496-47CB-8C3A-01E4F12C45AC}" type="pres">
      <dgm:prSet presAssocID="{C88529AC-ACDB-40DC-88C8-661D43EB8D72}" presName="spacer" presStyleCnt="0"/>
      <dgm:spPr/>
    </dgm:pt>
    <dgm:pt modelId="{077B073F-B570-4B75-8984-8BB7149DF52D}" type="pres">
      <dgm:prSet presAssocID="{F61FF9AC-52BF-4950-B941-09016B1097E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1B7279C-C2BF-475D-BF9B-88BFA532359E}" type="pres">
      <dgm:prSet presAssocID="{F9919BF3-7E8B-4A25-A886-082E688D3337}" presName="spacer" presStyleCnt="0"/>
      <dgm:spPr/>
    </dgm:pt>
    <dgm:pt modelId="{CB671A3A-36F8-4295-BDC0-D0BC8DB9AF81}" type="pres">
      <dgm:prSet presAssocID="{288FA214-15CC-463F-8CE8-2B8FF66B7CB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CB3433B-6ABF-42D3-8098-97D5E3BB2588}" srcId="{B5C8D5E5-75BD-4D35-BD83-858B5D6C3FE3}" destId="{F61FF9AC-52BF-4950-B941-09016B1097EE}" srcOrd="2" destOrd="0" parTransId="{3137D511-5F11-4FDB-BC95-EFF29B2A7FDB}" sibTransId="{F9919BF3-7E8B-4A25-A886-082E688D3337}"/>
    <dgm:cxn modelId="{AC875044-7962-4BE9-804F-4185E7381DE2}" type="presOf" srcId="{B5C8D5E5-75BD-4D35-BD83-858B5D6C3FE3}" destId="{DE85C7CD-8BFB-4AE0-8709-F43CDD59A079}" srcOrd="0" destOrd="0" presId="urn:microsoft.com/office/officeart/2005/8/layout/vList2"/>
    <dgm:cxn modelId="{2D00BD48-1EBC-425D-B7FB-7C103F49E804}" type="presOf" srcId="{8B1D7B48-9871-4CE8-9DD2-B60E7813CA51}" destId="{EBD3E0D2-5B38-4A04-8710-00D4CFA69892}" srcOrd="0" destOrd="0" presId="urn:microsoft.com/office/officeart/2005/8/layout/vList2"/>
    <dgm:cxn modelId="{909B8767-0A38-47BC-9FF0-6F15437E9C79}" type="presOf" srcId="{22A334D9-9C8E-4B22-8779-CEF29F02216A}" destId="{1559CE4E-B8E7-4DC2-83EE-72C692591367}" srcOrd="0" destOrd="0" presId="urn:microsoft.com/office/officeart/2005/8/layout/vList2"/>
    <dgm:cxn modelId="{B001928F-0C8B-4B31-B7FC-3C5612AF1798}" type="presOf" srcId="{F61FF9AC-52BF-4950-B941-09016B1097EE}" destId="{077B073F-B570-4B75-8984-8BB7149DF52D}" srcOrd="0" destOrd="0" presId="urn:microsoft.com/office/officeart/2005/8/layout/vList2"/>
    <dgm:cxn modelId="{F87268A0-5A17-46FC-97E1-F175D5F8A908}" srcId="{B5C8D5E5-75BD-4D35-BD83-858B5D6C3FE3}" destId="{8B1D7B48-9871-4CE8-9DD2-B60E7813CA51}" srcOrd="0" destOrd="0" parTransId="{96E7F12E-299D-4962-83CE-884C38424083}" sibTransId="{A4E127C6-2F55-4514-A7D7-72A7ADF39D3E}"/>
    <dgm:cxn modelId="{AAD288A9-16E9-4CEA-84AD-29704A015DFB}" srcId="{B5C8D5E5-75BD-4D35-BD83-858B5D6C3FE3}" destId="{288FA214-15CC-463F-8CE8-2B8FF66B7CBA}" srcOrd="3" destOrd="0" parTransId="{A4F3D759-61DE-4B03-9CB1-B6E39BB64F16}" sibTransId="{0E1A4DAC-F1EC-4B77-97F2-9CF36CFEF081}"/>
    <dgm:cxn modelId="{9F5637AA-9B90-4436-80B6-2E65B5D6680C}" srcId="{B5C8D5E5-75BD-4D35-BD83-858B5D6C3FE3}" destId="{22A334D9-9C8E-4B22-8779-CEF29F02216A}" srcOrd="1" destOrd="0" parTransId="{DEA009A0-B9DE-439B-95D4-E11C94AD1228}" sibTransId="{C88529AC-ACDB-40DC-88C8-661D43EB8D72}"/>
    <dgm:cxn modelId="{4073ABC9-3293-436F-9AB1-F6F3AAE32CF7}" type="presOf" srcId="{288FA214-15CC-463F-8CE8-2B8FF66B7CBA}" destId="{CB671A3A-36F8-4295-BDC0-D0BC8DB9AF81}" srcOrd="0" destOrd="0" presId="urn:microsoft.com/office/officeart/2005/8/layout/vList2"/>
    <dgm:cxn modelId="{8E26C13E-C784-4A67-A9E0-3456D27DDEC0}" type="presParOf" srcId="{DE85C7CD-8BFB-4AE0-8709-F43CDD59A079}" destId="{EBD3E0D2-5B38-4A04-8710-00D4CFA69892}" srcOrd="0" destOrd="0" presId="urn:microsoft.com/office/officeart/2005/8/layout/vList2"/>
    <dgm:cxn modelId="{A9621012-A139-40AA-89B6-559B3E5518E4}" type="presParOf" srcId="{DE85C7CD-8BFB-4AE0-8709-F43CDD59A079}" destId="{ED14F71C-4F37-4DD3-8A57-8B650F0E73BA}" srcOrd="1" destOrd="0" presId="urn:microsoft.com/office/officeart/2005/8/layout/vList2"/>
    <dgm:cxn modelId="{F27D41C2-EA58-4810-956E-7C4FF419673C}" type="presParOf" srcId="{DE85C7CD-8BFB-4AE0-8709-F43CDD59A079}" destId="{1559CE4E-B8E7-4DC2-83EE-72C692591367}" srcOrd="2" destOrd="0" presId="urn:microsoft.com/office/officeart/2005/8/layout/vList2"/>
    <dgm:cxn modelId="{6579AD61-ECEE-4068-A56C-0E4A569E800B}" type="presParOf" srcId="{DE85C7CD-8BFB-4AE0-8709-F43CDD59A079}" destId="{1496D221-3496-47CB-8C3A-01E4F12C45AC}" srcOrd="3" destOrd="0" presId="urn:microsoft.com/office/officeart/2005/8/layout/vList2"/>
    <dgm:cxn modelId="{4D9CA310-6482-4A12-ABD0-01343D35AAC4}" type="presParOf" srcId="{DE85C7CD-8BFB-4AE0-8709-F43CDD59A079}" destId="{077B073F-B570-4B75-8984-8BB7149DF52D}" srcOrd="4" destOrd="0" presId="urn:microsoft.com/office/officeart/2005/8/layout/vList2"/>
    <dgm:cxn modelId="{8F839E19-A749-4BE7-9802-82F36B67F1A7}" type="presParOf" srcId="{DE85C7CD-8BFB-4AE0-8709-F43CDD59A079}" destId="{01B7279C-C2BF-475D-BF9B-88BFA532359E}" srcOrd="5" destOrd="0" presId="urn:microsoft.com/office/officeart/2005/8/layout/vList2"/>
    <dgm:cxn modelId="{EB0F8EC7-44DD-45A1-8CA5-F1CE475E69AA}" type="presParOf" srcId="{DE85C7CD-8BFB-4AE0-8709-F43CDD59A079}" destId="{CB671A3A-36F8-4295-BDC0-D0BC8DB9AF8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68184B0-0E21-4659-999F-98C7DEB8333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DA68D84-3FC2-4A68-A743-1352D94CC40A}">
      <dgm:prSet/>
      <dgm:spPr/>
      <dgm:t>
        <a:bodyPr/>
        <a:lstStyle/>
        <a:p>
          <a:r>
            <a:rPr lang="en-US"/>
            <a:t>Watching worship services</a:t>
          </a:r>
        </a:p>
      </dgm:t>
    </dgm:pt>
    <dgm:pt modelId="{5B2C77B7-B367-4BE0-AEA7-D29D9340664D}" type="parTrans" cxnId="{70F1DC4A-3A6F-4511-A93B-742968A2D5FC}">
      <dgm:prSet/>
      <dgm:spPr/>
      <dgm:t>
        <a:bodyPr/>
        <a:lstStyle/>
        <a:p>
          <a:endParaRPr lang="en-US"/>
        </a:p>
      </dgm:t>
    </dgm:pt>
    <dgm:pt modelId="{63957453-0F52-429D-9F47-5154BE038B01}" type="sibTrans" cxnId="{70F1DC4A-3A6F-4511-A93B-742968A2D5FC}">
      <dgm:prSet/>
      <dgm:spPr/>
      <dgm:t>
        <a:bodyPr/>
        <a:lstStyle/>
        <a:p>
          <a:endParaRPr lang="en-US"/>
        </a:p>
      </dgm:t>
    </dgm:pt>
    <dgm:pt modelId="{65A0BA74-5694-4F68-9F7F-B2D57307CC2C}">
      <dgm:prSet/>
      <dgm:spPr/>
      <dgm:t>
        <a:bodyPr/>
        <a:lstStyle/>
        <a:p>
          <a:r>
            <a:rPr lang="en-US"/>
            <a:t>Web Sites that Candidates Establish</a:t>
          </a:r>
        </a:p>
      </dgm:t>
    </dgm:pt>
    <dgm:pt modelId="{A09260A0-E82B-4A7D-93EF-6A5B597B61CD}" type="parTrans" cxnId="{93E78B9C-392D-4CD5-8F74-BBFC4519488A}">
      <dgm:prSet/>
      <dgm:spPr/>
      <dgm:t>
        <a:bodyPr/>
        <a:lstStyle/>
        <a:p>
          <a:endParaRPr lang="en-US"/>
        </a:p>
      </dgm:t>
    </dgm:pt>
    <dgm:pt modelId="{7F723153-1EB3-4DE6-8058-DA0167DC0759}" type="sibTrans" cxnId="{93E78B9C-392D-4CD5-8F74-BBFC4519488A}">
      <dgm:prSet/>
      <dgm:spPr/>
      <dgm:t>
        <a:bodyPr/>
        <a:lstStyle/>
        <a:p>
          <a:endParaRPr lang="en-US"/>
        </a:p>
      </dgm:t>
    </dgm:pt>
    <dgm:pt modelId="{74B42B22-CFC0-4508-99DA-31BCD73005FF}">
      <dgm:prSet/>
      <dgm:spPr/>
      <dgm:t>
        <a:bodyPr/>
        <a:lstStyle/>
        <a:p>
          <a:r>
            <a:rPr lang="en-US" dirty="0"/>
            <a:t>Prepare additional questions for candidates to fill out or ask in Later Meetings</a:t>
          </a:r>
        </a:p>
      </dgm:t>
    </dgm:pt>
    <dgm:pt modelId="{B4381EEF-83F5-44CC-98B0-F1F041E9B55E}" type="parTrans" cxnId="{0240DFF5-948D-4E1A-8A75-25A2764498C3}">
      <dgm:prSet/>
      <dgm:spPr/>
      <dgm:t>
        <a:bodyPr/>
        <a:lstStyle/>
        <a:p>
          <a:endParaRPr lang="en-US"/>
        </a:p>
      </dgm:t>
    </dgm:pt>
    <dgm:pt modelId="{369073C1-07C5-4540-A763-FB9944948D04}" type="sibTrans" cxnId="{0240DFF5-948D-4E1A-8A75-25A2764498C3}">
      <dgm:prSet/>
      <dgm:spPr/>
      <dgm:t>
        <a:bodyPr/>
        <a:lstStyle/>
        <a:p>
          <a:endParaRPr lang="en-US"/>
        </a:p>
      </dgm:t>
    </dgm:pt>
    <dgm:pt modelId="{69C4BC6B-9E81-47D3-AF9E-5ABA72807A8C}">
      <dgm:prSet/>
      <dgm:spPr/>
      <dgm:t>
        <a:bodyPr/>
        <a:lstStyle/>
        <a:p>
          <a:r>
            <a:rPr lang="en-US"/>
            <a:t>Check References  </a:t>
          </a:r>
        </a:p>
      </dgm:t>
    </dgm:pt>
    <dgm:pt modelId="{B1168129-E022-4910-8581-63491E692E66}" type="parTrans" cxnId="{F936B7F6-E9BC-44E9-A0A4-8A541A29E6F9}">
      <dgm:prSet/>
      <dgm:spPr/>
      <dgm:t>
        <a:bodyPr/>
        <a:lstStyle/>
        <a:p>
          <a:endParaRPr lang="en-US"/>
        </a:p>
      </dgm:t>
    </dgm:pt>
    <dgm:pt modelId="{9D3C7F79-DB8E-4708-9C2B-390E09180AB8}" type="sibTrans" cxnId="{F936B7F6-E9BC-44E9-A0A4-8A541A29E6F9}">
      <dgm:prSet/>
      <dgm:spPr/>
      <dgm:t>
        <a:bodyPr/>
        <a:lstStyle/>
        <a:p>
          <a:endParaRPr lang="en-US"/>
        </a:p>
      </dgm:t>
    </dgm:pt>
    <dgm:pt modelId="{D76854AC-B50F-4E5B-AEC8-FA9D9D1974C7}" type="pres">
      <dgm:prSet presAssocID="{268184B0-0E21-4659-999F-98C7DEB83339}" presName="root" presStyleCnt="0">
        <dgm:presLayoutVars>
          <dgm:dir/>
          <dgm:resizeHandles val="exact"/>
        </dgm:presLayoutVars>
      </dgm:prSet>
      <dgm:spPr/>
    </dgm:pt>
    <dgm:pt modelId="{67999242-122E-475F-8180-19CBEDEF8210}" type="pres">
      <dgm:prSet presAssocID="{2DA68D84-3FC2-4A68-A743-1352D94CC40A}" presName="compNode" presStyleCnt="0"/>
      <dgm:spPr/>
    </dgm:pt>
    <dgm:pt modelId="{9A63DA82-C0F2-494C-8841-28A4BF601821}" type="pres">
      <dgm:prSet presAssocID="{2DA68D84-3FC2-4A68-A743-1352D94CC40A}" presName="bgRect" presStyleLbl="bgShp" presStyleIdx="0" presStyleCnt="4"/>
      <dgm:spPr/>
    </dgm:pt>
    <dgm:pt modelId="{451FF0E0-BFC5-4632-80E6-1AB2594DB05F}" type="pres">
      <dgm:prSet presAssocID="{2DA68D84-3FC2-4A68-A743-1352D94CC40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"/>
        </a:ext>
      </dgm:extLst>
    </dgm:pt>
    <dgm:pt modelId="{CA7EC07E-16E1-41BA-9DA9-39B63EA1247C}" type="pres">
      <dgm:prSet presAssocID="{2DA68D84-3FC2-4A68-A743-1352D94CC40A}" presName="spaceRect" presStyleCnt="0"/>
      <dgm:spPr/>
    </dgm:pt>
    <dgm:pt modelId="{109C8450-9A16-48DE-B76E-4866D9A58C57}" type="pres">
      <dgm:prSet presAssocID="{2DA68D84-3FC2-4A68-A743-1352D94CC40A}" presName="parTx" presStyleLbl="revTx" presStyleIdx="0" presStyleCnt="4">
        <dgm:presLayoutVars>
          <dgm:chMax val="0"/>
          <dgm:chPref val="0"/>
        </dgm:presLayoutVars>
      </dgm:prSet>
      <dgm:spPr/>
    </dgm:pt>
    <dgm:pt modelId="{02ADAC11-5FAB-4C94-B28D-EF66917FE410}" type="pres">
      <dgm:prSet presAssocID="{63957453-0F52-429D-9F47-5154BE038B01}" presName="sibTrans" presStyleCnt="0"/>
      <dgm:spPr/>
    </dgm:pt>
    <dgm:pt modelId="{B5E3519D-0DD0-4DD2-9826-7C77AF681809}" type="pres">
      <dgm:prSet presAssocID="{65A0BA74-5694-4F68-9F7F-B2D57307CC2C}" presName="compNode" presStyleCnt="0"/>
      <dgm:spPr/>
    </dgm:pt>
    <dgm:pt modelId="{69267931-68B2-42F8-89AC-0CAB98F7E148}" type="pres">
      <dgm:prSet presAssocID="{65A0BA74-5694-4F68-9F7F-B2D57307CC2C}" presName="bgRect" presStyleLbl="bgShp" presStyleIdx="1" presStyleCnt="4"/>
      <dgm:spPr/>
    </dgm:pt>
    <dgm:pt modelId="{4B181BAE-3915-4945-BDF3-59040B9E3C38}" type="pres">
      <dgm:prSet presAssocID="{65A0BA74-5694-4F68-9F7F-B2D57307CC2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F6CC6646-6DE1-4431-8D4A-90F5767B3692}" type="pres">
      <dgm:prSet presAssocID="{65A0BA74-5694-4F68-9F7F-B2D57307CC2C}" presName="spaceRect" presStyleCnt="0"/>
      <dgm:spPr/>
    </dgm:pt>
    <dgm:pt modelId="{E9DC6D02-3381-4716-A15E-2D137021C941}" type="pres">
      <dgm:prSet presAssocID="{65A0BA74-5694-4F68-9F7F-B2D57307CC2C}" presName="parTx" presStyleLbl="revTx" presStyleIdx="1" presStyleCnt="4">
        <dgm:presLayoutVars>
          <dgm:chMax val="0"/>
          <dgm:chPref val="0"/>
        </dgm:presLayoutVars>
      </dgm:prSet>
      <dgm:spPr/>
    </dgm:pt>
    <dgm:pt modelId="{0C37392C-9BF3-4733-B908-9C44A1236587}" type="pres">
      <dgm:prSet presAssocID="{7F723153-1EB3-4DE6-8058-DA0167DC0759}" presName="sibTrans" presStyleCnt="0"/>
      <dgm:spPr/>
    </dgm:pt>
    <dgm:pt modelId="{8561CDDB-B659-479C-9EAD-C8BFB74D5316}" type="pres">
      <dgm:prSet presAssocID="{74B42B22-CFC0-4508-99DA-31BCD73005FF}" presName="compNode" presStyleCnt="0"/>
      <dgm:spPr/>
    </dgm:pt>
    <dgm:pt modelId="{D40E2792-B4CE-497E-A600-A30966CFD02A}" type="pres">
      <dgm:prSet presAssocID="{74B42B22-CFC0-4508-99DA-31BCD73005FF}" presName="bgRect" presStyleLbl="bgShp" presStyleIdx="2" presStyleCnt="4"/>
      <dgm:spPr/>
    </dgm:pt>
    <dgm:pt modelId="{54175BDD-6A0C-4E7A-90F2-FC76AED5307D}" type="pres">
      <dgm:prSet presAssocID="{74B42B22-CFC0-4508-99DA-31BCD73005F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46F337F9-87D8-4EB6-973A-C718A6E16377}" type="pres">
      <dgm:prSet presAssocID="{74B42B22-CFC0-4508-99DA-31BCD73005FF}" presName="spaceRect" presStyleCnt="0"/>
      <dgm:spPr/>
    </dgm:pt>
    <dgm:pt modelId="{AF94BA98-17D6-475B-97A8-E51315ED35E8}" type="pres">
      <dgm:prSet presAssocID="{74B42B22-CFC0-4508-99DA-31BCD73005FF}" presName="parTx" presStyleLbl="revTx" presStyleIdx="2" presStyleCnt="4">
        <dgm:presLayoutVars>
          <dgm:chMax val="0"/>
          <dgm:chPref val="0"/>
        </dgm:presLayoutVars>
      </dgm:prSet>
      <dgm:spPr/>
    </dgm:pt>
    <dgm:pt modelId="{C02217A7-0ED3-40BB-8B61-5BD2B792798F}" type="pres">
      <dgm:prSet presAssocID="{369073C1-07C5-4540-A763-FB9944948D04}" presName="sibTrans" presStyleCnt="0"/>
      <dgm:spPr/>
    </dgm:pt>
    <dgm:pt modelId="{E5D16036-901F-4EDD-818D-5E034AA81F99}" type="pres">
      <dgm:prSet presAssocID="{69C4BC6B-9E81-47D3-AF9E-5ABA72807A8C}" presName="compNode" presStyleCnt="0"/>
      <dgm:spPr/>
    </dgm:pt>
    <dgm:pt modelId="{D4628299-BDB3-4E34-8DFB-E02FDE94ABCA}" type="pres">
      <dgm:prSet presAssocID="{69C4BC6B-9E81-47D3-AF9E-5ABA72807A8C}" presName="bgRect" presStyleLbl="bgShp" presStyleIdx="3" presStyleCnt="4"/>
      <dgm:spPr/>
    </dgm:pt>
    <dgm:pt modelId="{6E4F36C1-477E-45D4-9112-C86C9FE898B7}" type="pres">
      <dgm:prSet presAssocID="{69C4BC6B-9E81-47D3-AF9E-5ABA72807A8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746B377-87FA-436F-B96A-984812175402}" type="pres">
      <dgm:prSet presAssocID="{69C4BC6B-9E81-47D3-AF9E-5ABA72807A8C}" presName="spaceRect" presStyleCnt="0"/>
      <dgm:spPr/>
    </dgm:pt>
    <dgm:pt modelId="{F5C035A4-6BEE-4FAF-A639-3680FAECA49A}" type="pres">
      <dgm:prSet presAssocID="{69C4BC6B-9E81-47D3-AF9E-5ABA72807A8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65D7012-D21D-4ADD-AAB2-C82AE057DA20}" type="presOf" srcId="{69C4BC6B-9E81-47D3-AF9E-5ABA72807A8C}" destId="{F5C035A4-6BEE-4FAF-A639-3680FAECA49A}" srcOrd="0" destOrd="0" presId="urn:microsoft.com/office/officeart/2018/2/layout/IconVerticalSolidList"/>
    <dgm:cxn modelId="{DA60A82C-04B4-40B4-BBEE-601F373CBF80}" type="presOf" srcId="{65A0BA74-5694-4F68-9F7F-B2D57307CC2C}" destId="{E9DC6D02-3381-4716-A15E-2D137021C941}" srcOrd="0" destOrd="0" presId="urn:microsoft.com/office/officeart/2018/2/layout/IconVerticalSolidList"/>
    <dgm:cxn modelId="{70F1DC4A-3A6F-4511-A93B-742968A2D5FC}" srcId="{268184B0-0E21-4659-999F-98C7DEB83339}" destId="{2DA68D84-3FC2-4A68-A743-1352D94CC40A}" srcOrd="0" destOrd="0" parTransId="{5B2C77B7-B367-4BE0-AEA7-D29D9340664D}" sibTransId="{63957453-0F52-429D-9F47-5154BE038B01}"/>
    <dgm:cxn modelId="{1BF35A73-D665-4F7F-A50C-586F49176356}" type="presOf" srcId="{268184B0-0E21-4659-999F-98C7DEB83339}" destId="{D76854AC-B50F-4E5B-AEC8-FA9D9D1974C7}" srcOrd="0" destOrd="0" presId="urn:microsoft.com/office/officeart/2018/2/layout/IconVerticalSolidList"/>
    <dgm:cxn modelId="{93E78B9C-392D-4CD5-8F74-BBFC4519488A}" srcId="{268184B0-0E21-4659-999F-98C7DEB83339}" destId="{65A0BA74-5694-4F68-9F7F-B2D57307CC2C}" srcOrd="1" destOrd="0" parTransId="{A09260A0-E82B-4A7D-93EF-6A5B597B61CD}" sibTransId="{7F723153-1EB3-4DE6-8058-DA0167DC0759}"/>
    <dgm:cxn modelId="{8971CD9F-BE4E-4158-BEF2-060B16670DD8}" type="presOf" srcId="{2DA68D84-3FC2-4A68-A743-1352D94CC40A}" destId="{109C8450-9A16-48DE-B76E-4866D9A58C57}" srcOrd="0" destOrd="0" presId="urn:microsoft.com/office/officeart/2018/2/layout/IconVerticalSolidList"/>
    <dgm:cxn modelId="{F3429ADA-A085-4ACC-B4BC-11FBAE713A11}" type="presOf" srcId="{74B42B22-CFC0-4508-99DA-31BCD73005FF}" destId="{AF94BA98-17D6-475B-97A8-E51315ED35E8}" srcOrd="0" destOrd="0" presId="urn:microsoft.com/office/officeart/2018/2/layout/IconVerticalSolidList"/>
    <dgm:cxn modelId="{0240DFF5-948D-4E1A-8A75-25A2764498C3}" srcId="{268184B0-0E21-4659-999F-98C7DEB83339}" destId="{74B42B22-CFC0-4508-99DA-31BCD73005FF}" srcOrd="2" destOrd="0" parTransId="{B4381EEF-83F5-44CC-98B0-F1F041E9B55E}" sibTransId="{369073C1-07C5-4540-A763-FB9944948D04}"/>
    <dgm:cxn modelId="{F936B7F6-E9BC-44E9-A0A4-8A541A29E6F9}" srcId="{268184B0-0E21-4659-999F-98C7DEB83339}" destId="{69C4BC6B-9E81-47D3-AF9E-5ABA72807A8C}" srcOrd="3" destOrd="0" parTransId="{B1168129-E022-4910-8581-63491E692E66}" sibTransId="{9D3C7F79-DB8E-4708-9C2B-390E09180AB8}"/>
    <dgm:cxn modelId="{CA08CAA0-51AF-4F0E-92B0-85932C1FA0B2}" type="presParOf" srcId="{D76854AC-B50F-4E5B-AEC8-FA9D9D1974C7}" destId="{67999242-122E-475F-8180-19CBEDEF8210}" srcOrd="0" destOrd="0" presId="urn:microsoft.com/office/officeart/2018/2/layout/IconVerticalSolidList"/>
    <dgm:cxn modelId="{3F198700-16F5-4677-9309-0DD621C26689}" type="presParOf" srcId="{67999242-122E-475F-8180-19CBEDEF8210}" destId="{9A63DA82-C0F2-494C-8841-28A4BF601821}" srcOrd="0" destOrd="0" presId="urn:microsoft.com/office/officeart/2018/2/layout/IconVerticalSolidList"/>
    <dgm:cxn modelId="{7F912C59-AE6B-45AC-999D-33193C6B2D65}" type="presParOf" srcId="{67999242-122E-475F-8180-19CBEDEF8210}" destId="{451FF0E0-BFC5-4632-80E6-1AB2594DB05F}" srcOrd="1" destOrd="0" presId="urn:microsoft.com/office/officeart/2018/2/layout/IconVerticalSolidList"/>
    <dgm:cxn modelId="{46E953D6-9457-4DBF-B58F-3C951DF5FFA2}" type="presParOf" srcId="{67999242-122E-475F-8180-19CBEDEF8210}" destId="{CA7EC07E-16E1-41BA-9DA9-39B63EA1247C}" srcOrd="2" destOrd="0" presId="urn:microsoft.com/office/officeart/2018/2/layout/IconVerticalSolidList"/>
    <dgm:cxn modelId="{EC10C39B-4088-4523-AAEE-F254CE75F0AF}" type="presParOf" srcId="{67999242-122E-475F-8180-19CBEDEF8210}" destId="{109C8450-9A16-48DE-B76E-4866D9A58C57}" srcOrd="3" destOrd="0" presId="urn:microsoft.com/office/officeart/2018/2/layout/IconVerticalSolidList"/>
    <dgm:cxn modelId="{83F4D206-2937-4CA7-800A-EBBDFE313F96}" type="presParOf" srcId="{D76854AC-B50F-4E5B-AEC8-FA9D9D1974C7}" destId="{02ADAC11-5FAB-4C94-B28D-EF66917FE410}" srcOrd="1" destOrd="0" presId="urn:microsoft.com/office/officeart/2018/2/layout/IconVerticalSolidList"/>
    <dgm:cxn modelId="{D0AFB2A2-3E70-454B-86E6-F0648AEC134A}" type="presParOf" srcId="{D76854AC-B50F-4E5B-AEC8-FA9D9D1974C7}" destId="{B5E3519D-0DD0-4DD2-9826-7C77AF681809}" srcOrd="2" destOrd="0" presId="urn:microsoft.com/office/officeart/2018/2/layout/IconVerticalSolidList"/>
    <dgm:cxn modelId="{8C2E5E76-D0DD-433A-BE70-56FC9E481216}" type="presParOf" srcId="{B5E3519D-0DD0-4DD2-9826-7C77AF681809}" destId="{69267931-68B2-42F8-89AC-0CAB98F7E148}" srcOrd="0" destOrd="0" presId="urn:microsoft.com/office/officeart/2018/2/layout/IconVerticalSolidList"/>
    <dgm:cxn modelId="{46AF9E69-ABB6-43FA-B9E1-C550438CB821}" type="presParOf" srcId="{B5E3519D-0DD0-4DD2-9826-7C77AF681809}" destId="{4B181BAE-3915-4945-BDF3-59040B9E3C38}" srcOrd="1" destOrd="0" presId="urn:microsoft.com/office/officeart/2018/2/layout/IconVerticalSolidList"/>
    <dgm:cxn modelId="{EDBA6AFB-B194-46E6-A68A-53ACC60B0B01}" type="presParOf" srcId="{B5E3519D-0DD0-4DD2-9826-7C77AF681809}" destId="{F6CC6646-6DE1-4431-8D4A-90F5767B3692}" srcOrd="2" destOrd="0" presId="urn:microsoft.com/office/officeart/2018/2/layout/IconVerticalSolidList"/>
    <dgm:cxn modelId="{0B046906-37F9-48C0-9A71-3603D5E3D8AF}" type="presParOf" srcId="{B5E3519D-0DD0-4DD2-9826-7C77AF681809}" destId="{E9DC6D02-3381-4716-A15E-2D137021C941}" srcOrd="3" destOrd="0" presId="urn:microsoft.com/office/officeart/2018/2/layout/IconVerticalSolidList"/>
    <dgm:cxn modelId="{3C9AB27E-F3A6-4123-9814-44AD50A8EC86}" type="presParOf" srcId="{D76854AC-B50F-4E5B-AEC8-FA9D9D1974C7}" destId="{0C37392C-9BF3-4733-B908-9C44A1236587}" srcOrd="3" destOrd="0" presId="urn:microsoft.com/office/officeart/2018/2/layout/IconVerticalSolidList"/>
    <dgm:cxn modelId="{CCC7D8E8-7592-4B8E-812D-8D739F09F6B2}" type="presParOf" srcId="{D76854AC-B50F-4E5B-AEC8-FA9D9D1974C7}" destId="{8561CDDB-B659-479C-9EAD-C8BFB74D5316}" srcOrd="4" destOrd="0" presId="urn:microsoft.com/office/officeart/2018/2/layout/IconVerticalSolidList"/>
    <dgm:cxn modelId="{11485597-415E-4309-AC8A-3B4C6378A26E}" type="presParOf" srcId="{8561CDDB-B659-479C-9EAD-C8BFB74D5316}" destId="{D40E2792-B4CE-497E-A600-A30966CFD02A}" srcOrd="0" destOrd="0" presId="urn:microsoft.com/office/officeart/2018/2/layout/IconVerticalSolidList"/>
    <dgm:cxn modelId="{91F110FF-5836-4A38-A50F-00FC4584B37C}" type="presParOf" srcId="{8561CDDB-B659-479C-9EAD-C8BFB74D5316}" destId="{54175BDD-6A0C-4E7A-90F2-FC76AED5307D}" srcOrd="1" destOrd="0" presId="urn:microsoft.com/office/officeart/2018/2/layout/IconVerticalSolidList"/>
    <dgm:cxn modelId="{000F33D6-C3F4-4397-B732-F4394D706D97}" type="presParOf" srcId="{8561CDDB-B659-479C-9EAD-C8BFB74D5316}" destId="{46F337F9-87D8-4EB6-973A-C718A6E16377}" srcOrd="2" destOrd="0" presId="urn:microsoft.com/office/officeart/2018/2/layout/IconVerticalSolidList"/>
    <dgm:cxn modelId="{11211AA7-3BD1-4B5A-9C32-865FF093CA4C}" type="presParOf" srcId="{8561CDDB-B659-479C-9EAD-C8BFB74D5316}" destId="{AF94BA98-17D6-475B-97A8-E51315ED35E8}" srcOrd="3" destOrd="0" presId="urn:microsoft.com/office/officeart/2018/2/layout/IconVerticalSolidList"/>
    <dgm:cxn modelId="{ABB3B624-DBC2-47C6-9CF8-AB086DCE928A}" type="presParOf" srcId="{D76854AC-B50F-4E5B-AEC8-FA9D9D1974C7}" destId="{C02217A7-0ED3-40BB-8B61-5BD2B792798F}" srcOrd="5" destOrd="0" presId="urn:microsoft.com/office/officeart/2018/2/layout/IconVerticalSolidList"/>
    <dgm:cxn modelId="{A819CC52-7330-47D1-9E4B-B4E820F5D027}" type="presParOf" srcId="{D76854AC-B50F-4E5B-AEC8-FA9D9D1974C7}" destId="{E5D16036-901F-4EDD-818D-5E034AA81F99}" srcOrd="6" destOrd="0" presId="urn:microsoft.com/office/officeart/2018/2/layout/IconVerticalSolidList"/>
    <dgm:cxn modelId="{DDD0215F-6FF7-41EB-BDDF-7F493039DA40}" type="presParOf" srcId="{E5D16036-901F-4EDD-818D-5E034AA81F99}" destId="{D4628299-BDB3-4E34-8DFB-E02FDE94ABCA}" srcOrd="0" destOrd="0" presId="urn:microsoft.com/office/officeart/2018/2/layout/IconVerticalSolidList"/>
    <dgm:cxn modelId="{AD78A772-A6EE-4E5A-87E3-6659EBE8BC96}" type="presParOf" srcId="{E5D16036-901F-4EDD-818D-5E034AA81F99}" destId="{6E4F36C1-477E-45D4-9112-C86C9FE898B7}" srcOrd="1" destOrd="0" presId="urn:microsoft.com/office/officeart/2018/2/layout/IconVerticalSolidList"/>
    <dgm:cxn modelId="{2C381F5F-8E13-4568-96BD-9AC1A3E068F3}" type="presParOf" srcId="{E5D16036-901F-4EDD-818D-5E034AA81F99}" destId="{6746B377-87FA-436F-B96A-984812175402}" srcOrd="2" destOrd="0" presId="urn:microsoft.com/office/officeart/2018/2/layout/IconVerticalSolidList"/>
    <dgm:cxn modelId="{E3DE8F2F-93A7-4D5B-A9E6-CED568192AA0}" type="presParOf" srcId="{E5D16036-901F-4EDD-818D-5E034AA81F99}" destId="{F5C035A4-6BEE-4FAF-A639-3680FAECA49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E55E740-DB71-4BA6-8437-CE544E985AE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63A0A76-FF3B-4A57-A919-7F9EAFFBC911}">
      <dgm:prSet/>
      <dgm:spPr/>
      <dgm:t>
        <a:bodyPr/>
        <a:lstStyle/>
        <a:p>
          <a:r>
            <a:rPr lang="en-US" dirty="0"/>
            <a:t>Virtual interviews should help narrow the list of Candidates to two or three </a:t>
          </a:r>
        </a:p>
      </dgm:t>
    </dgm:pt>
    <dgm:pt modelId="{A1DB0FD5-6A49-4189-95BE-254714C6CFB6}" type="parTrans" cxnId="{EE790EB0-7040-4B63-9CFB-5C958ACFBA6E}">
      <dgm:prSet/>
      <dgm:spPr/>
      <dgm:t>
        <a:bodyPr/>
        <a:lstStyle/>
        <a:p>
          <a:endParaRPr lang="en-US"/>
        </a:p>
      </dgm:t>
    </dgm:pt>
    <dgm:pt modelId="{F824C2E2-DE2E-479B-91E7-3E42BD2F0695}" type="sibTrans" cxnId="{EE790EB0-7040-4B63-9CFB-5C958ACFBA6E}">
      <dgm:prSet/>
      <dgm:spPr/>
      <dgm:t>
        <a:bodyPr/>
        <a:lstStyle/>
        <a:p>
          <a:endParaRPr lang="en-US"/>
        </a:p>
      </dgm:t>
    </dgm:pt>
    <dgm:pt modelId="{CE95D495-284C-4562-A73A-B0F5E99A221B}">
      <dgm:prSet/>
      <dgm:spPr/>
      <dgm:t>
        <a:bodyPr/>
        <a:lstStyle/>
        <a:p>
          <a:r>
            <a:rPr lang="en-US" dirty="0"/>
            <a:t>Visit Candidate at their church (only with their permission).  This is not always feasible.</a:t>
          </a:r>
        </a:p>
      </dgm:t>
    </dgm:pt>
    <dgm:pt modelId="{85F9A359-140F-42C0-8E07-FD17AF5DCE75}" type="parTrans" cxnId="{A481125B-3085-44B7-8D91-FF320AFC2529}">
      <dgm:prSet/>
      <dgm:spPr/>
      <dgm:t>
        <a:bodyPr/>
        <a:lstStyle/>
        <a:p>
          <a:endParaRPr lang="en-US"/>
        </a:p>
      </dgm:t>
    </dgm:pt>
    <dgm:pt modelId="{13CD9B3F-D7B9-4DAB-976D-0951AAA65D49}" type="sibTrans" cxnId="{A481125B-3085-44B7-8D91-FF320AFC2529}">
      <dgm:prSet/>
      <dgm:spPr/>
      <dgm:t>
        <a:bodyPr/>
        <a:lstStyle/>
        <a:p>
          <a:endParaRPr lang="en-US"/>
        </a:p>
      </dgm:t>
    </dgm:pt>
    <dgm:pt modelId="{E3FA7D99-F747-4CF8-9A8A-2E603B09A986}">
      <dgm:prSet/>
      <dgm:spPr/>
      <dgm:t>
        <a:bodyPr/>
        <a:lstStyle/>
        <a:p>
          <a:r>
            <a:rPr lang="en-US" u="sng" dirty="0"/>
            <a:t>Before a candidate comes to visit </a:t>
          </a:r>
          <a:r>
            <a:rPr lang="en-US" dirty="0"/>
            <a:t>the PNC Chair MUST ask for a reference check by the General Presbyter by giving the liaison the PIF of the candidate, and the liaison contacting the General Presbyter</a:t>
          </a:r>
        </a:p>
      </dgm:t>
    </dgm:pt>
    <dgm:pt modelId="{1EA47A01-29D4-4EFD-AE8E-59D50D571289}" type="parTrans" cxnId="{BC0784E3-CAD1-4F3E-B2CB-9958C38766E7}">
      <dgm:prSet/>
      <dgm:spPr/>
      <dgm:t>
        <a:bodyPr/>
        <a:lstStyle/>
        <a:p>
          <a:endParaRPr lang="en-US"/>
        </a:p>
      </dgm:t>
    </dgm:pt>
    <dgm:pt modelId="{3B46E5B3-E16B-4BE5-A186-94D6BFC6E0B7}" type="sibTrans" cxnId="{BC0784E3-CAD1-4F3E-B2CB-9958C38766E7}">
      <dgm:prSet/>
      <dgm:spPr/>
      <dgm:t>
        <a:bodyPr/>
        <a:lstStyle/>
        <a:p>
          <a:endParaRPr lang="en-US"/>
        </a:p>
      </dgm:t>
    </dgm:pt>
    <dgm:pt modelId="{1CB2CFCA-77AE-4CA8-94FC-7DECD07E352C}" type="pres">
      <dgm:prSet presAssocID="{BE55E740-DB71-4BA6-8437-CE544E985AE1}" presName="linear" presStyleCnt="0">
        <dgm:presLayoutVars>
          <dgm:animLvl val="lvl"/>
          <dgm:resizeHandles val="exact"/>
        </dgm:presLayoutVars>
      </dgm:prSet>
      <dgm:spPr/>
    </dgm:pt>
    <dgm:pt modelId="{B473F041-117A-4B73-851D-68C5E20105A3}" type="pres">
      <dgm:prSet presAssocID="{463A0A76-FF3B-4A57-A919-7F9EAFFBC91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ED750B5-30AB-400F-80A6-E019522A131A}" type="pres">
      <dgm:prSet presAssocID="{F824C2E2-DE2E-479B-91E7-3E42BD2F0695}" presName="spacer" presStyleCnt="0"/>
      <dgm:spPr/>
    </dgm:pt>
    <dgm:pt modelId="{23CF7E05-C109-4D90-BBB8-C9B91D18C34B}" type="pres">
      <dgm:prSet presAssocID="{CE95D495-284C-4562-A73A-B0F5E99A22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BFCE72E-74DB-42DD-AB2F-8A97A918C741}" type="pres">
      <dgm:prSet presAssocID="{13CD9B3F-D7B9-4DAB-976D-0951AAA65D49}" presName="spacer" presStyleCnt="0"/>
      <dgm:spPr/>
    </dgm:pt>
    <dgm:pt modelId="{E24EDC66-6627-4761-A9C8-E127848BF9F2}" type="pres">
      <dgm:prSet presAssocID="{E3FA7D99-F747-4CF8-9A8A-2E603B09A98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821E623-B56F-4E01-BE91-29C3621821BD}" type="presOf" srcId="{E3FA7D99-F747-4CF8-9A8A-2E603B09A986}" destId="{E24EDC66-6627-4761-A9C8-E127848BF9F2}" srcOrd="0" destOrd="0" presId="urn:microsoft.com/office/officeart/2005/8/layout/vList2"/>
    <dgm:cxn modelId="{7903E425-DEF5-4CE5-94FA-1934427368B5}" type="presOf" srcId="{BE55E740-DB71-4BA6-8437-CE544E985AE1}" destId="{1CB2CFCA-77AE-4CA8-94FC-7DECD07E352C}" srcOrd="0" destOrd="0" presId="urn:microsoft.com/office/officeart/2005/8/layout/vList2"/>
    <dgm:cxn modelId="{AA5EF348-5F07-4FA4-BFD0-F3A3AFE8082F}" type="presOf" srcId="{CE95D495-284C-4562-A73A-B0F5E99A221B}" destId="{23CF7E05-C109-4D90-BBB8-C9B91D18C34B}" srcOrd="0" destOrd="0" presId="urn:microsoft.com/office/officeart/2005/8/layout/vList2"/>
    <dgm:cxn modelId="{A481125B-3085-44B7-8D91-FF320AFC2529}" srcId="{BE55E740-DB71-4BA6-8437-CE544E985AE1}" destId="{CE95D495-284C-4562-A73A-B0F5E99A221B}" srcOrd="1" destOrd="0" parTransId="{85F9A359-140F-42C0-8E07-FD17AF5DCE75}" sibTransId="{13CD9B3F-D7B9-4DAB-976D-0951AAA65D49}"/>
    <dgm:cxn modelId="{AC0E3191-0B5A-484B-AA67-99F5D701451D}" type="presOf" srcId="{463A0A76-FF3B-4A57-A919-7F9EAFFBC911}" destId="{B473F041-117A-4B73-851D-68C5E20105A3}" srcOrd="0" destOrd="0" presId="urn:microsoft.com/office/officeart/2005/8/layout/vList2"/>
    <dgm:cxn modelId="{EE790EB0-7040-4B63-9CFB-5C958ACFBA6E}" srcId="{BE55E740-DB71-4BA6-8437-CE544E985AE1}" destId="{463A0A76-FF3B-4A57-A919-7F9EAFFBC911}" srcOrd="0" destOrd="0" parTransId="{A1DB0FD5-6A49-4189-95BE-254714C6CFB6}" sibTransId="{F824C2E2-DE2E-479B-91E7-3E42BD2F0695}"/>
    <dgm:cxn modelId="{BC0784E3-CAD1-4F3E-B2CB-9958C38766E7}" srcId="{BE55E740-DB71-4BA6-8437-CE544E985AE1}" destId="{E3FA7D99-F747-4CF8-9A8A-2E603B09A986}" srcOrd="2" destOrd="0" parTransId="{1EA47A01-29D4-4EFD-AE8E-59D50D571289}" sibTransId="{3B46E5B3-E16B-4BE5-A186-94D6BFC6E0B7}"/>
    <dgm:cxn modelId="{9DE37EDE-2FB7-43E4-8012-3C174DAC6656}" type="presParOf" srcId="{1CB2CFCA-77AE-4CA8-94FC-7DECD07E352C}" destId="{B473F041-117A-4B73-851D-68C5E20105A3}" srcOrd="0" destOrd="0" presId="urn:microsoft.com/office/officeart/2005/8/layout/vList2"/>
    <dgm:cxn modelId="{AE275F50-4CFC-45F9-9942-E48F73846364}" type="presParOf" srcId="{1CB2CFCA-77AE-4CA8-94FC-7DECD07E352C}" destId="{EED750B5-30AB-400F-80A6-E019522A131A}" srcOrd="1" destOrd="0" presId="urn:microsoft.com/office/officeart/2005/8/layout/vList2"/>
    <dgm:cxn modelId="{7D63B55E-CF56-457B-BD5A-A453D17AB590}" type="presParOf" srcId="{1CB2CFCA-77AE-4CA8-94FC-7DECD07E352C}" destId="{23CF7E05-C109-4D90-BBB8-C9B91D18C34B}" srcOrd="2" destOrd="0" presId="urn:microsoft.com/office/officeart/2005/8/layout/vList2"/>
    <dgm:cxn modelId="{CDE2632E-0F00-425F-9BC3-54FA0867D32C}" type="presParOf" srcId="{1CB2CFCA-77AE-4CA8-94FC-7DECD07E352C}" destId="{9BFCE72E-74DB-42DD-AB2F-8A97A918C741}" srcOrd="3" destOrd="0" presId="urn:microsoft.com/office/officeart/2005/8/layout/vList2"/>
    <dgm:cxn modelId="{86E393CD-28F2-43ED-96AC-AEC19342349F}" type="presParOf" srcId="{1CB2CFCA-77AE-4CA8-94FC-7DECD07E352C}" destId="{E24EDC66-6627-4761-A9C8-E127848BF9F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1E659D5-FBA3-47D5-91D0-68185A27460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55BBF30-7E23-4C8B-BC12-EE28075201C2}">
      <dgm:prSet/>
      <dgm:spPr/>
      <dgm:t>
        <a:bodyPr/>
        <a:lstStyle/>
        <a:p>
          <a:r>
            <a:rPr lang="en-US" dirty="0"/>
            <a:t>Be sure that the Candidate has been vetted by the GP before they are Invited to Visit</a:t>
          </a:r>
        </a:p>
      </dgm:t>
    </dgm:pt>
    <dgm:pt modelId="{0AA5B97C-D8DE-44F5-AD2A-B548EEB0C75F}" type="parTrans" cxnId="{8BDC6085-0AAC-4C6E-B3D4-4570E7370F7F}">
      <dgm:prSet/>
      <dgm:spPr/>
      <dgm:t>
        <a:bodyPr/>
        <a:lstStyle/>
        <a:p>
          <a:endParaRPr lang="en-US"/>
        </a:p>
      </dgm:t>
    </dgm:pt>
    <dgm:pt modelId="{F786D4C6-81C7-4CAD-A126-19AE84B95EA3}" type="sibTrans" cxnId="{8BDC6085-0AAC-4C6E-B3D4-4570E7370F7F}">
      <dgm:prSet/>
      <dgm:spPr/>
      <dgm:t>
        <a:bodyPr/>
        <a:lstStyle/>
        <a:p>
          <a:endParaRPr lang="en-US"/>
        </a:p>
      </dgm:t>
    </dgm:pt>
    <dgm:pt modelId="{FDBFAB4D-0A96-4CF6-A700-B510A731B4ED}">
      <dgm:prSet/>
      <dgm:spPr/>
      <dgm:t>
        <a:bodyPr/>
        <a:lstStyle/>
        <a:p>
          <a:r>
            <a:rPr lang="en-US" dirty="0"/>
            <a:t>Prepare Well for this Visit</a:t>
          </a:r>
        </a:p>
      </dgm:t>
    </dgm:pt>
    <dgm:pt modelId="{B3F10835-275B-4B8E-BA6D-088A225BF0A9}" type="parTrans" cxnId="{9C745F11-5C37-4572-9352-DA9D6C75A400}">
      <dgm:prSet/>
      <dgm:spPr/>
      <dgm:t>
        <a:bodyPr/>
        <a:lstStyle/>
        <a:p>
          <a:endParaRPr lang="en-US"/>
        </a:p>
      </dgm:t>
    </dgm:pt>
    <dgm:pt modelId="{24B87531-2EBD-4566-B7E8-8E576FB4F207}" type="sibTrans" cxnId="{9C745F11-5C37-4572-9352-DA9D6C75A400}">
      <dgm:prSet/>
      <dgm:spPr/>
      <dgm:t>
        <a:bodyPr/>
        <a:lstStyle/>
        <a:p>
          <a:endParaRPr lang="en-US"/>
        </a:p>
      </dgm:t>
    </dgm:pt>
    <dgm:pt modelId="{9AF811F5-88A2-4C0D-8FAE-D651684E8958}">
      <dgm:prSet/>
      <dgm:spPr/>
      <dgm:t>
        <a:bodyPr/>
        <a:lstStyle/>
        <a:p>
          <a:r>
            <a:rPr lang="en-US"/>
            <a:t>Ask similar questions of each candidate</a:t>
          </a:r>
        </a:p>
      </dgm:t>
    </dgm:pt>
    <dgm:pt modelId="{194F2FF9-B827-4988-80DA-2E2E8D4C33DB}" type="parTrans" cxnId="{9564B4E7-B448-4EE2-A0EC-F836CCBD0E1D}">
      <dgm:prSet/>
      <dgm:spPr/>
      <dgm:t>
        <a:bodyPr/>
        <a:lstStyle/>
        <a:p>
          <a:endParaRPr lang="en-US"/>
        </a:p>
      </dgm:t>
    </dgm:pt>
    <dgm:pt modelId="{96B20365-E419-44B9-8731-5DD56E4C544F}" type="sibTrans" cxnId="{9564B4E7-B448-4EE2-A0EC-F836CCBD0E1D}">
      <dgm:prSet/>
      <dgm:spPr/>
      <dgm:t>
        <a:bodyPr/>
        <a:lstStyle/>
        <a:p>
          <a:endParaRPr lang="en-US"/>
        </a:p>
      </dgm:t>
    </dgm:pt>
    <dgm:pt modelId="{466EF9A6-AF22-4BA2-8095-A1A7AD420031}">
      <dgm:prSet/>
      <dgm:spPr/>
      <dgm:t>
        <a:bodyPr/>
        <a:lstStyle/>
        <a:p>
          <a:r>
            <a:rPr lang="en-US"/>
            <a:t>Have Visit Planned Out (show church, community, meeting time with PNC, meals, and schools if need be)</a:t>
          </a:r>
        </a:p>
      </dgm:t>
    </dgm:pt>
    <dgm:pt modelId="{1A85CC35-052F-41EE-86C7-DA32D82F3D97}" type="parTrans" cxnId="{2BEA6672-7D34-4A84-B78F-F93B414BCA28}">
      <dgm:prSet/>
      <dgm:spPr/>
      <dgm:t>
        <a:bodyPr/>
        <a:lstStyle/>
        <a:p>
          <a:endParaRPr lang="en-US"/>
        </a:p>
      </dgm:t>
    </dgm:pt>
    <dgm:pt modelId="{A06746EB-3027-4887-8587-A9322FBB1569}" type="sibTrans" cxnId="{2BEA6672-7D34-4A84-B78F-F93B414BCA28}">
      <dgm:prSet/>
      <dgm:spPr/>
      <dgm:t>
        <a:bodyPr/>
        <a:lstStyle/>
        <a:p>
          <a:endParaRPr lang="en-US"/>
        </a:p>
      </dgm:t>
    </dgm:pt>
    <dgm:pt modelId="{14C21A0B-6564-4F59-B3D3-D21E4B6BC2E9}">
      <dgm:prSet/>
      <dgm:spPr/>
      <dgm:t>
        <a:bodyPr/>
        <a:lstStyle/>
        <a:p>
          <a:r>
            <a:rPr lang="en-US" b="1" u="sng" dirty="0"/>
            <a:t>Remind PNC that they are being interviewed as well!!! </a:t>
          </a:r>
        </a:p>
      </dgm:t>
    </dgm:pt>
    <dgm:pt modelId="{EA53DBAE-48E9-4170-87FE-A3060589CABE}" type="parTrans" cxnId="{DED25457-EBD9-4D19-9D93-F358AC2ADB7E}">
      <dgm:prSet/>
      <dgm:spPr/>
      <dgm:t>
        <a:bodyPr/>
        <a:lstStyle/>
        <a:p>
          <a:endParaRPr lang="en-US"/>
        </a:p>
      </dgm:t>
    </dgm:pt>
    <dgm:pt modelId="{806C5AFA-1F4A-42DD-B74C-6D36D5DCE68A}" type="sibTrans" cxnId="{DED25457-EBD9-4D19-9D93-F358AC2ADB7E}">
      <dgm:prSet/>
      <dgm:spPr/>
      <dgm:t>
        <a:bodyPr/>
        <a:lstStyle/>
        <a:p>
          <a:endParaRPr lang="en-US"/>
        </a:p>
      </dgm:t>
    </dgm:pt>
    <dgm:pt modelId="{895E5C94-8A73-4AFA-A7C1-78471A472015}">
      <dgm:prSet/>
      <dgm:spPr/>
      <dgm:t>
        <a:bodyPr/>
        <a:lstStyle/>
        <a:p>
          <a:r>
            <a:rPr lang="en-US" dirty="0"/>
            <a:t>Have the PNC set up time for you as the liaisons to meet each candidate as well - this will be helpful for you and the candidate!</a:t>
          </a:r>
        </a:p>
      </dgm:t>
    </dgm:pt>
    <dgm:pt modelId="{D99BFE19-5DEC-41C1-AC4A-3021A70E14CC}" type="parTrans" cxnId="{C463810B-C64D-4B61-AF2A-5773C5E20621}">
      <dgm:prSet/>
      <dgm:spPr/>
      <dgm:t>
        <a:bodyPr/>
        <a:lstStyle/>
        <a:p>
          <a:endParaRPr lang="en-US"/>
        </a:p>
      </dgm:t>
    </dgm:pt>
    <dgm:pt modelId="{08B5737A-4D9F-4C0F-9D68-33777F7B89DD}" type="sibTrans" cxnId="{C463810B-C64D-4B61-AF2A-5773C5E20621}">
      <dgm:prSet/>
      <dgm:spPr/>
      <dgm:t>
        <a:bodyPr/>
        <a:lstStyle/>
        <a:p>
          <a:endParaRPr lang="en-US"/>
        </a:p>
      </dgm:t>
    </dgm:pt>
    <dgm:pt modelId="{9496C8C5-9F4B-4149-A43D-5632BBC6A2DA}" type="pres">
      <dgm:prSet presAssocID="{11E659D5-FBA3-47D5-91D0-68185A274607}" presName="linear" presStyleCnt="0">
        <dgm:presLayoutVars>
          <dgm:animLvl val="lvl"/>
          <dgm:resizeHandles val="exact"/>
        </dgm:presLayoutVars>
      </dgm:prSet>
      <dgm:spPr/>
    </dgm:pt>
    <dgm:pt modelId="{CF018853-3BE2-4642-8901-992AEF8D3C83}" type="pres">
      <dgm:prSet presAssocID="{255BBF30-7E23-4C8B-BC12-EE28075201C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F9C6CE9-F1AF-4904-9119-3A9C938A97C9}" type="pres">
      <dgm:prSet presAssocID="{F786D4C6-81C7-4CAD-A126-19AE84B95EA3}" presName="spacer" presStyleCnt="0"/>
      <dgm:spPr/>
    </dgm:pt>
    <dgm:pt modelId="{8BEDBD25-A62F-405D-84DE-51B5E0852787}" type="pres">
      <dgm:prSet presAssocID="{FDBFAB4D-0A96-4CF6-A700-B510A731B4E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556AAA-8835-45D0-8297-C86DD9EFFEBF}" type="pres">
      <dgm:prSet presAssocID="{FDBFAB4D-0A96-4CF6-A700-B510A731B4ED}" presName="childText" presStyleLbl="revTx" presStyleIdx="0" presStyleCnt="1">
        <dgm:presLayoutVars>
          <dgm:bulletEnabled val="1"/>
        </dgm:presLayoutVars>
      </dgm:prSet>
      <dgm:spPr/>
    </dgm:pt>
    <dgm:pt modelId="{8D8CD934-E3A9-49BC-8AA4-CCE4E37DFDF8}" type="pres">
      <dgm:prSet presAssocID="{895E5C94-8A73-4AFA-A7C1-78471A47201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463810B-C64D-4B61-AF2A-5773C5E20621}" srcId="{11E659D5-FBA3-47D5-91D0-68185A274607}" destId="{895E5C94-8A73-4AFA-A7C1-78471A472015}" srcOrd="2" destOrd="0" parTransId="{D99BFE19-5DEC-41C1-AC4A-3021A70E14CC}" sibTransId="{08B5737A-4D9F-4C0F-9D68-33777F7B89DD}"/>
    <dgm:cxn modelId="{9C745F11-5C37-4572-9352-DA9D6C75A400}" srcId="{11E659D5-FBA3-47D5-91D0-68185A274607}" destId="{FDBFAB4D-0A96-4CF6-A700-B510A731B4ED}" srcOrd="1" destOrd="0" parTransId="{B3F10835-275B-4B8E-BA6D-088A225BF0A9}" sibTransId="{24B87531-2EBD-4566-B7E8-8E576FB4F207}"/>
    <dgm:cxn modelId="{9D61B055-1756-4E51-AD2E-5C0312477B3A}" type="presOf" srcId="{11E659D5-FBA3-47D5-91D0-68185A274607}" destId="{9496C8C5-9F4B-4149-A43D-5632BBC6A2DA}" srcOrd="0" destOrd="0" presId="urn:microsoft.com/office/officeart/2005/8/layout/vList2"/>
    <dgm:cxn modelId="{DED25457-EBD9-4D19-9D93-F358AC2ADB7E}" srcId="{FDBFAB4D-0A96-4CF6-A700-B510A731B4ED}" destId="{14C21A0B-6564-4F59-B3D3-D21E4B6BC2E9}" srcOrd="2" destOrd="0" parTransId="{EA53DBAE-48E9-4170-87FE-A3060589CABE}" sibTransId="{806C5AFA-1F4A-42DD-B74C-6D36D5DCE68A}"/>
    <dgm:cxn modelId="{A8CE2260-B276-48A5-A20D-D9A81A02EE04}" type="presOf" srcId="{255BBF30-7E23-4C8B-BC12-EE28075201C2}" destId="{CF018853-3BE2-4642-8901-992AEF8D3C83}" srcOrd="0" destOrd="0" presId="urn:microsoft.com/office/officeart/2005/8/layout/vList2"/>
    <dgm:cxn modelId="{2BEA6672-7D34-4A84-B78F-F93B414BCA28}" srcId="{FDBFAB4D-0A96-4CF6-A700-B510A731B4ED}" destId="{466EF9A6-AF22-4BA2-8095-A1A7AD420031}" srcOrd="1" destOrd="0" parTransId="{1A85CC35-052F-41EE-86C7-DA32D82F3D97}" sibTransId="{A06746EB-3027-4887-8587-A9322FBB1569}"/>
    <dgm:cxn modelId="{8BDC6085-0AAC-4C6E-B3D4-4570E7370F7F}" srcId="{11E659D5-FBA3-47D5-91D0-68185A274607}" destId="{255BBF30-7E23-4C8B-BC12-EE28075201C2}" srcOrd="0" destOrd="0" parTransId="{0AA5B97C-D8DE-44F5-AD2A-B548EEB0C75F}" sibTransId="{F786D4C6-81C7-4CAD-A126-19AE84B95EA3}"/>
    <dgm:cxn modelId="{967F1E9B-0569-436C-B66D-BDBF867EAE66}" type="presOf" srcId="{FDBFAB4D-0A96-4CF6-A700-B510A731B4ED}" destId="{8BEDBD25-A62F-405D-84DE-51B5E0852787}" srcOrd="0" destOrd="0" presId="urn:microsoft.com/office/officeart/2005/8/layout/vList2"/>
    <dgm:cxn modelId="{63486BB5-7699-48A4-B2C3-9F426174FBB4}" type="presOf" srcId="{14C21A0B-6564-4F59-B3D3-D21E4B6BC2E9}" destId="{F7556AAA-8835-45D0-8297-C86DD9EFFEBF}" srcOrd="0" destOrd="2" presId="urn:microsoft.com/office/officeart/2005/8/layout/vList2"/>
    <dgm:cxn modelId="{77BA40C4-9EF5-4214-A7EE-000B05A360AE}" type="presOf" srcId="{9AF811F5-88A2-4C0D-8FAE-D651684E8958}" destId="{F7556AAA-8835-45D0-8297-C86DD9EFFEBF}" srcOrd="0" destOrd="0" presId="urn:microsoft.com/office/officeart/2005/8/layout/vList2"/>
    <dgm:cxn modelId="{D13336E5-26E8-4083-AD22-2629C6585D09}" type="presOf" srcId="{466EF9A6-AF22-4BA2-8095-A1A7AD420031}" destId="{F7556AAA-8835-45D0-8297-C86DD9EFFEBF}" srcOrd="0" destOrd="1" presId="urn:microsoft.com/office/officeart/2005/8/layout/vList2"/>
    <dgm:cxn modelId="{1B0B75E6-70ED-4625-AD7E-EEBAC3FDEA47}" type="presOf" srcId="{895E5C94-8A73-4AFA-A7C1-78471A472015}" destId="{8D8CD934-E3A9-49BC-8AA4-CCE4E37DFDF8}" srcOrd="0" destOrd="0" presId="urn:microsoft.com/office/officeart/2005/8/layout/vList2"/>
    <dgm:cxn modelId="{9564B4E7-B448-4EE2-A0EC-F836CCBD0E1D}" srcId="{FDBFAB4D-0A96-4CF6-A700-B510A731B4ED}" destId="{9AF811F5-88A2-4C0D-8FAE-D651684E8958}" srcOrd="0" destOrd="0" parTransId="{194F2FF9-B827-4988-80DA-2E2E8D4C33DB}" sibTransId="{96B20365-E419-44B9-8731-5DD56E4C544F}"/>
    <dgm:cxn modelId="{EB6BF7A4-10B9-4334-A084-D6CCF5AADD5E}" type="presParOf" srcId="{9496C8C5-9F4B-4149-A43D-5632BBC6A2DA}" destId="{CF018853-3BE2-4642-8901-992AEF8D3C83}" srcOrd="0" destOrd="0" presId="urn:microsoft.com/office/officeart/2005/8/layout/vList2"/>
    <dgm:cxn modelId="{3A367987-4B5E-47ED-A637-8048561E74BB}" type="presParOf" srcId="{9496C8C5-9F4B-4149-A43D-5632BBC6A2DA}" destId="{6F9C6CE9-F1AF-4904-9119-3A9C938A97C9}" srcOrd="1" destOrd="0" presId="urn:microsoft.com/office/officeart/2005/8/layout/vList2"/>
    <dgm:cxn modelId="{0436529E-69F7-43EC-90F3-82EDA6821E12}" type="presParOf" srcId="{9496C8C5-9F4B-4149-A43D-5632BBC6A2DA}" destId="{8BEDBD25-A62F-405D-84DE-51B5E0852787}" srcOrd="2" destOrd="0" presId="urn:microsoft.com/office/officeart/2005/8/layout/vList2"/>
    <dgm:cxn modelId="{7F163395-EB93-4F23-ADB0-CF9992EAC186}" type="presParOf" srcId="{9496C8C5-9F4B-4149-A43D-5632BBC6A2DA}" destId="{F7556AAA-8835-45D0-8297-C86DD9EFFEBF}" srcOrd="3" destOrd="0" presId="urn:microsoft.com/office/officeart/2005/8/layout/vList2"/>
    <dgm:cxn modelId="{E50F77BA-60E9-4879-98BA-6708FDEB27ED}" type="presParOf" srcId="{9496C8C5-9F4B-4149-A43D-5632BBC6A2DA}" destId="{8D8CD934-E3A9-49BC-8AA4-CCE4E37DFDF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880A8F8-07F4-41F1-88FF-3BF68C5DB203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908E1A8-0341-424B-9432-0924FECDE0E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PNC contacts Liaisons </a:t>
          </a:r>
        </a:p>
      </dgm:t>
    </dgm:pt>
    <dgm:pt modelId="{348D1AE1-D604-4EC8-87AF-3D685A7F4A12}" type="parTrans" cxnId="{CD8F1059-3906-4ED9-8F35-B359CB1B6050}">
      <dgm:prSet/>
      <dgm:spPr/>
      <dgm:t>
        <a:bodyPr/>
        <a:lstStyle/>
        <a:p>
          <a:endParaRPr lang="en-US"/>
        </a:p>
      </dgm:t>
    </dgm:pt>
    <dgm:pt modelId="{E9D07786-BB31-4768-9DF8-F4F8DC4D6890}" type="sibTrans" cxnId="{CD8F1059-3906-4ED9-8F35-B359CB1B6050}">
      <dgm:prSet/>
      <dgm:spPr/>
      <dgm:t>
        <a:bodyPr/>
        <a:lstStyle/>
        <a:p>
          <a:endParaRPr lang="en-US"/>
        </a:p>
      </dgm:t>
    </dgm:pt>
    <dgm:pt modelId="{A0A51293-A660-4C7C-AA44-0DD3118FB0C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PNC cannot share news with Congregation yet</a:t>
          </a:r>
        </a:p>
      </dgm:t>
    </dgm:pt>
    <dgm:pt modelId="{1502557F-D553-4B7B-B792-774F1774E530}" type="parTrans" cxnId="{DC55FA76-30D0-4267-97F8-DB4BE6C45966}">
      <dgm:prSet/>
      <dgm:spPr/>
      <dgm:t>
        <a:bodyPr/>
        <a:lstStyle/>
        <a:p>
          <a:endParaRPr lang="en-US"/>
        </a:p>
      </dgm:t>
    </dgm:pt>
    <dgm:pt modelId="{9A48B931-3D05-4F9F-8352-9EF545FEC232}" type="sibTrans" cxnId="{DC55FA76-30D0-4267-97F8-DB4BE6C45966}">
      <dgm:prSet/>
      <dgm:spPr/>
      <dgm:t>
        <a:bodyPr/>
        <a:lstStyle/>
        <a:p>
          <a:endParaRPr lang="en-US"/>
        </a:p>
      </dgm:t>
    </dgm:pt>
    <dgm:pt modelId="{0A72A6DE-43EB-4F90-9C38-432DEA0E8B7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Necessary documents for meeting with the COM’s Examinations Subcommittee:</a:t>
          </a:r>
        </a:p>
      </dgm:t>
    </dgm:pt>
    <dgm:pt modelId="{AC42CE7F-4ACF-4684-A116-57FC70124236}" type="parTrans" cxnId="{2A5B80C4-71F6-410F-8F4F-0878BBE5D5C5}">
      <dgm:prSet/>
      <dgm:spPr/>
      <dgm:t>
        <a:bodyPr/>
        <a:lstStyle/>
        <a:p>
          <a:endParaRPr lang="en-US"/>
        </a:p>
      </dgm:t>
    </dgm:pt>
    <dgm:pt modelId="{4B42E780-4BD4-453A-B31A-C35B93A2A242}" type="sibTrans" cxnId="{2A5B80C4-71F6-410F-8F4F-0878BBE5D5C5}">
      <dgm:prSet/>
      <dgm:spPr/>
      <dgm:t>
        <a:bodyPr/>
        <a:lstStyle/>
        <a:p>
          <a:endParaRPr lang="en-US"/>
        </a:p>
      </dgm:t>
    </dgm:pt>
    <dgm:pt modelId="{55D0DEB5-76B7-499C-81D6-E1D47A24E30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200" dirty="0"/>
            <a:t>One page statement of faith</a:t>
          </a:r>
        </a:p>
      </dgm:t>
    </dgm:pt>
    <dgm:pt modelId="{3C4F5862-691C-4673-BEC3-BCA59BED19A7}" type="parTrans" cxnId="{763593C3-81AD-468B-AF88-B8784D20114B}">
      <dgm:prSet/>
      <dgm:spPr/>
      <dgm:t>
        <a:bodyPr/>
        <a:lstStyle/>
        <a:p>
          <a:endParaRPr lang="en-US"/>
        </a:p>
      </dgm:t>
    </dgm:pt>
    <dgm:pt modelId="{54AAF0AF-D166-446F-9580-DCEE23112C28}" type="sibTrans" cxnId="{763593C3-81AD-468B-AF88-B8784D20114B}">
      <dgm:prSet/>
      <dgm:spPr/>
      <dgm:t>
        <a:bodyPr/>
        <a:lstStyle/>
        <a:p>
          <a:endParaRPr lang="en-US"/>
        </a:p>
      </dgm:t>
    </dgm:pt>
    <dgm:pt modelId="{658A0296-49DD-4C62-8C1D-9076FC0F330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200" dirty="0"/>
            <a:t>Current signed PIF</a:t>
          </a:r>
        </a:p>
      </dgm:t>
    </dgm:pt>
    <dgm:pt modelId="{51555797-0440-4AAF-8A29-C4A4D5C36528}" type="parTrans" cxnId="{2FFA3CD3-9080-4269-8DF3-70BB67E07146}">
      <dgm:prSet/>
      <dgm:spPr/>
      <dgm:t>
        <a:bodyPr/>
        <a:lstStyle/>
        <a:p>
          <a:endParaRPr lang="en-US"/>
        </a:p>
      </dgm:t>
    </dgm:pt>
    <dgm:pt modelId="{0F3F10A4-D560-41C9-A3F3-7929159136C8}" type="sibTrans" cxnId="{2FFA3CD3-9080-4269-8DF3-70BB67E07146}">
      <dgm:prSet/>
      <dgm:spPr/>
      <dgm:t>
        <a:bodyPr/>
        <a:lstStyle/>
        <a:p>
          <a:endParaRPr lang="en-US"/>
        </a:p>
      </dgm:t>
    </dgm:pt>
    <dgm:pt modelId="{43B4463C-7B5E-4B57-B9DA-590DE60A971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200" dirty="0"/>
            <a:t>Background Check Policy Signed</a:t>
          </a:r>
        </a:p>
        <a:p>
          <a:pPr>
            <a:lnSpc>
              <a:spcPct val="100000"/>
            </a:lnSpc>
          </a:pPr>
          <a:r>
            <a:rPr lang="en-US" sz="1200" dirty="0"/>
            <a:t>Terms of Call </a:t>
          </a:r>
        </a:p>
      </dgm:t>
    </dgm:pt>
    <dgm:pt modelId="{A6A7A800-3AB9-43B9-8611-E895B1AD8076}" type="parTrans" cxnId="{3503D12F-ECC5-4CD5-81CD-15EA57910FC7}">
      <dgm:prSet/>
      <dgm:spPr/>
      <dgm:t>
        <a:bodyPr/>
        <a:lstStyle/>
        <a:p>
          <a:endParaRPr lang="en-US"/>
        </a:p>
      </dgm:t>
    </dgm:pt>
    <dgm:pt modelId="{C8A666B9-5BE1-4509-82C5-058DE4C56678}" type="sibTrans" cxnId="{3503D12F-ECC5-4CD5-81CD-15EA57910FC7}">
      <dgm:prSet/>
      <dgm:spPr/>
      <dgm:t>
        <a:bodyPr/>
        <a:lstStyle/>
        <a:p>
          <a:endParaRPr lang="en-US"/>
        </a:p>
      </dgm:t>
    </dgm:pt>
    <dgm:pt modelId="{C6BE35AC-8E47-4DBE-8424-3C2F0688C36B}" type="pres">
      <dgm:prSet presAssocID="{5880A8F8-07F4-41F1-88FF-3BF68C5DB203}" presName="root" presStyleCnt="0">
        <dgm:presLayoutVars>
          <dgm:dir/>
          <dgm:resizeHandles val="exact"/>
        </dgm:presLayoutVars>
      </dgm:prSet>
      <dgm:spPr/>
    </dgm:pt>
    <dgm:pt modelId="{BBB6ABDA-1865-4264-95EF-100D4A89B5EE}" type="pres">
      <dgm:prSet presAssocID="{7908E1A8-0341-424B-9432-0924FECDE0EA}" presName="compNode" presStyleCnt="0"/>
      <dgm:spPr/>
    </dgm:pt>
    <dgm:pt modelId="{5F297685-3235-4B83-B06E-EFC8CB0981C7}" type="pres">
      <dgm:prSet presAssocID="{7908E1A8-0341-424B-9432-0924FECDE0E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F165AAAF-84E2-4B7F-8279-A13CE8C35894}" type="pres">
      <dgm:prSet presAssocID="{7908E1A8-0341-424B-9432-0924FECDE0EA}" presName="iconSpace" presStyleCnt="0"/>
      <dgm:spPr/>
    </dgm:pt>
    <dgm:pt modelId="{8183EF06-F0CF-4918-87C0-BD0E307F6880}" type="pres">
      <dgm:prSet presAssocID="{7908E1A8-0341-424B-9432-0924FECDE0EA}" presName="parTx" presStyleLbl="revTx" presStyleIdx="0" presStyleCnt="6">
        <dgm:presLayoutVars>
          <dgm:chMax val="0"/>
          <dgm:chPref val="0"/>
        </dgm:presLayoutVars>
      </dgm:prSet>
      <dgm:spPr/>
    </dgm:pt>
    <dgm:pt modelId="{BD4A55F7-693D-47CF-A63B-2742CA62ED92}" type="pres">
      <dgm:prSet presAssocID="{7908E1A8-0341-424B-9432-0924FECDE0EA}" presName="txSpace" presStyleCnt="0"/>
      <dgm:spPr/>
    </dgm:pt>
    <dgm:pt modelId="{0D6F4616-A7C7-4E60-BAEB-26E5D7EADCF1}" type="pres">
      <dgm:prSet presAssocID="{7908E1A8-0341-424B-9432-0924FECDE0EA}" presName="desTx" presStyleLbl="revTx" presStyleIdx="1" presStyleCnt="6">
        <dgm:presLayoutVars/>
      </dgm:prSet>
      <dgm:spPr/>
    </dgm:pt>
    <dgm:pt modelId="{CC625DFA-9A6C-40AD-BA02-ABF5B1A1D14D}" type="pres">
      <dgm:prSet presAssocID="{E9D07786-BB31-4768-9DF8-F4F8DC4D6890}" presName="sibTrans" presStyleCnt="0"/>
      <dgm:spPr/>
    </dgm:pt>
    <dgm:pt modelId="{0AB878AA-5A34-43CB-915D-D8D37BCCCAAF}" type="pres">
      <dgm:prSet presAssocID="{A0A51293-A660-4C7C-AA44-0DD3118FB0CA}" presName="compNode" presStyleCnt="0"/>
      <dgm:spPr/>
    </dgm:pt>
    <dgm:pt modelId="{696E9D40-8735-4959-A9E8-77716F452169}" type="pres">
      <dgm:prSet presAssocID="{A0A51293-A660-4C7C-AA44-0DD3118FB0C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5F0AF2C5-2BCE-4B92-82FC-BF0802E0664D}" type="pres">
      <dgm:prSet presAssocID="{A0A51293-A660-4C7C-AA44-0DD3118FB0CA}" presName="iconSpace" presStyleCnt="0"/>
      <dgm:spPr/>
    </dgm:pt>
    <dgm:pt modelId="{67E05AC6-EEFC-47CF-98DA-E99842968467}" type="pres">
      <dgm:prSet presAssocID="{A0A51293-A660-4C7C-AA44-0DD3118FB0CA}" presName="parTx" presStyleLbl="revTx" presStyleIdx="2" presStyleCnt="6">
        <dgm:presLayoutVars>
          <dgm:chMax val="0"/>
          <dgm:chPref val="0"/>
        </dgm:presLayoutVars>
      </dgm:prSet>
      <dgm:spPr/>
    </dgm:pt>
    <dgm:pt modelId="{B6E85098-0B83-4A22-8E11-6997FCEB8B63}" type="pres">
      <dgm:prSet presAssocID="{A0A51293-A660-4C7C-AA44-0DD3118FB0CA}" presName="txSpace" presStyleCnt="0"/>
      <dgm:spPr/>
    </dgm:pt>
    <dgm:pt modelId="{7B5082C8-25CE-46FE-A273-D8B3DCBD5E5E}" type="pres">
      <dgm:prSet presAssocID="{A0A51293-A660-4C7C-AA44-0DD3118FB0CA}" presName="desTx" presStyleLbl="revTx" presStyleIdx="3" presStyleCnt="6">
        <dgm:presLayoutVars/>
      </dgm:prSet>
      <dgm:spPr/>
    </dgm:pt>
    <dgm:pt modelId="{E9EDDBD9-5941-4687-960B-020329BACBF5}" type="pres">
      <dgm:prSet presAssocID="{9A48B931-3D05-4F9F-8352-9EF545FEC232}" presName="sibTrans" presStyleCnt="0"/>
      <dgm:spPr/>
    </dgm:pt>
    <dgm:pt modelId="{DA6D9484-E60A-4883-95BB-C89C4CF6C900}" type="pres">
      <dgm:prSet presAssocID="{0A72A6DE-43EB-4F90-9C38-432DEA0E8B7C}" presName="compNode" presStyleCnt="0"/>
      <dgm:spPr/>
    </dgm:pt>
    <dgm:pt modelId="{2A797DEE-DB1C-4D67-9BAE-2C07F5ED01D5}" type="pres">
      <dgm:prSet presAssocID="{0A72A6DE-43EB-4F90-9C38-432DEA0E8B7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74F0A4B9-6E56-4831-8477-CF49C9893187}" type="pres">
      <dgm:prSet presAssocID="{0A72A6DE-43EB-4F90-9C38-432DEA0E8B7C}" presName="iconSpace" presStyleCnt="0"/>
      <dgm:spPr/>
    </dgm:pt>
    <dgm:pt modelId="{9936E9F4-606B-4A12-A820-F6AE9011A8E6}" type="pres">
      <dgm:prSet presAssocID="{0A72A6DE-43EB-4F90-9C38-432DEA0E8B7C}" presName="parTx" presStyleLbl="revTx" presStyleIdx="4" presStyleCnt="6">
        <dgm:presLayoutVars>
          <dgm:chMax val="0"/>
          <dgm:chPref val="0"/>
        </dgm:presLayoutVars>
      </dgm:prSet>
      <dgm:spPr/>
    </dgm:pt>
    <dgm:pt modelId="{98A3B1A5-2251-4A29-AEC6-2975E6096687}" type="pres">
      <dgm:prSet presAssocID="{0A72A6DE-43EB-4F90-9C38-432DEA0E8B7C}" presName="txSpace" presStyleCnt="0"/>
      <dgm:spPr/>
    </dgm:pt>
    <dgm:pt modelId="{E20E8361-BABB-45DC-8CEE-292994835B88}" type="pres">
      <dgm:prSet presAssocID="{0A72A6DE-43EB-4F90-9C38-432DEA0E8B7C}" presName="desTx" presStyleLbl="revTx" presStyleIdx="5" presStyleCnt="6">
        <dgm:presLayoutVars/>
      </dgm:prSet>
      <dgm:spPr/>
    </dgm:pt>
  </dgm:ptLst>
  <dgm:cxnLst>
    <dgm:cxn modelId="{DE6F6E16-8B7E-4837-8A6F-AD7BC824F4C6}" type="presOf" srcId="{5880A8F8-07F4-41F1-88FF-3BF68C5DB203}" destId="{C6BE35AC-8E47-4DBE-8424-3C2F0688C36B}" srcOrd="0" destOrd="0" presId="urn:microsoft.com/office/officeart/2018/5/layout/CenteredIconLabelDescriptionList"/>
    <dgm:cxn modelId="{E9559D24-04B5-4DA0-AA29-486A7EAA917D}" type="presOf" srcId="{43B4463C-7B5E-4B57-B9DA-590DE60A9712}" destId="{E20E8361-BABB-45DC-8CEE-292994835B88}" srcOrd="0" destOrd="2" presId="urn:microsoft.com/office/officeart/2018/5/layout/CenteredIconLabelDescriptionList"/>
    <dgm:cxn modelId="{57124525-D1D0-4BE9-88E2-5970B42B86C2}" type="presOf" srcId="{7908E1A8-0341-424B-9432-0924FECDE0EA}" destId="{8183EF06-F0CF-4918-87C0-BD0E307F6880}" srcOrd="0" destOrd="0" presId="urn:microsoft.com/office/officeart/2018/5/layout/CenteredIconLabelDescriptionList"/>
    <dgm:cxn modelId="{3503D12F-ECC5-4CD5-81CD-15EA57910FC7}" srcId="{0A72A6DE-43EB-4F90-9C38-432DEA0E8B7C}" destId="{43B4463C-7B5E-4B57-B9DA-590DE60A9712}" srcOrd="2" destOrd="0" parTransId="{A6A7A800-3AB9-43B9-8611-E895B1AD8076}" sibTransId="{C8A666B9-5BE1-4509-82C5-058DE4C56678}"/>
    <dgm:cxn modelId="{CD8F1059-3906-4ED9-8F35-B359CB1B6050}" srcId="{5880A8F8-07F4-41F1-88FF-3BF68C5DB203}" destId="{7908E1A8-0341-424B-9432-0924FECDE0EA}" srcOrd="0" destOrd="0" parTransId="{348D1AE1-D604-4EC8-87AF-3D685A7F4A12}" sibTransId="{E9D07786-BB31-4768-9DF8-F4F8DC4D6890}"/>
    <dgm:cxn modelId="{8E96346E-4B48-4B65-A8ED-6CE083C7C1D5}" type="presOf" srcId="{55D0DEB5-76B7-499C-81D6-E1D47A24E305}" destId="{E20E8361-BABB-45DC-8CEE-292994835B88}" srcOrd="0" destOrd="0" presId="urn:microsoft.com/office/officeart/2018/5/layout/CenteredIconLabelDescriptionList"/>
    <dgm:cxn modelId="{DC55FA76-30D0-4267-97F8-DB4BE6C45966}" srcId="{5880A8F8-07F4-41F1-88FF-3BF68C5DB203}" destId="{A0A51293-A660-4C7C-AA44-0DD3118FB0CA}" srcOrd="1" destOrd="0" parTransId="{1502557F-D553-4B7B-B792-774F1774E530}" sibTransId="{9A48B931-3D05-4F9F-8352-9EF545FEC232}"/>
    <dgm:cxn modelId="{1339B7AE-5F0C-4553-958C-2E67D2218B0A}" type="presOf" srcId="{658A0296-49DD-4C62-8C1D-9076FC0F3309}" destId="{E20E8361-BABB-45DC-8CEE-292994835B88}" srcOrd="0" destOrd="1" presId="urn:microsoft.com/office/officeart/2018/5/layout/CenteredIconLabelDescriptionList"/>
    <dgm:cxn modelId="{763593C3-81AD-468B-AF88-B8784D20114B}" srcId="{0A72A6DE-43EB-4F90-9C38-432DEA0E8B7C}" destId="{55D0DEB5-76B7-499C-81D6-E1D47A24E305}" srcOrd="0" destOrd="0" parTransId="{3C4F5862-691C-4673-BEC3-BCA59BED19A7}" sibTransId="{54AAF0AF-D166-446F-9580-DCEE23112C28}"/>
    <dgm:cxn modelId="{2A5B80C4-71F6-410F-8F4F-0878BBE5D5C5}" srcId="{5880A8F8-07F4-41F1-88FF-3BF68C5DB203}" destId="{0A72A6DE-43EB-4F90-9C38-432DEA0E8B7C}" srcOrd="2" destOrd="0" parTransId="{AC42CE7F-4ACF-4684-A116-57FC70124236}" sibTransId="{4B42E780-4BD4-453A-B31A-C35B93A2A242}"/>
    <dgm:cxn modelId="{2FFA3CD3-9080-4269-8DF3-70BB67E07146}" srcId="{0A72A6DE-43EB-4F90-9C38-432DEA0E8B7C}" destId="{658A0296-49DD-4C62-8C1D-9076FC0F3309}" srcOrd="1" destOrd="0" parTransId="{51555797-0440-4AAF-8A29-C4A4D5C36528}" sibTransId="{0F3F10A4-D560-41C9-A3F3-7929159136C8}"/>
    <dgm:cxn modelId="{68B412EC-0017-4327-A5AF-9A341A87A3AD}" type="presOf" srcId="{A0A51293-A660-4C7C-AA44-0DD3118FB0CA}" destId="{67E05AC6-EEFC-47CF-98DA-E99842968467}" srcOrd="0" destOrd="0" presId="urn:microsoft.com/office/officeart/2018/5/layout/CenteredIconLabelDescriptionList"/>
    <dgm:cxn modelId="{71250FFF-833F-4D98-A8BD-3A74888530FC}" type="presOf" srcId="{0A72A6DE-43EB-4F90-9C38-432DEA0E8B7C}" destId="{9936E9F4-606B-4A12-A820-F6AE9011A8E6}" srcOrd="0" destOrd="0" presId="urn:microsoft.com/office/officeart/2018/5/layout/CenteredIconLabelDescriptionList"/>
    <dgm:cxn modelId="{5A2C0E93-88F6-4BAC-8647-E6E8EEF55D48}" type="presParOf" srcId="{C6BE35AC-8E47-4DBE-8424-3C2F0688C36B}" destId="{BBB6ABDA-1865-4264-95EF-100D4A89B5EE}" srcOrd="0" destOrd="0" presId="urn:microsoft.com/office/officeart/2018/5/layout/CenteredIconLabelDescriptionList"/>
    <dgm:cxn modelId="{A9CCE3D0-1308-4F46-AA8A-2E7D566DE89D}" type="presParOf" srcId="{BBB6ABDA-1865-4264-95EF-100D4A89B5EE}" destId="{5F297685-3235-4B83-B06E-EFC8CB0981C7}" srcOrd="0" destOrd="0" presId="urn:microsoft.com/office/officeart/2018/5/layout/CenteredIconLabelDescriptionList"/>
    <dgm:cxn modelId="{60CA9292-72C5-4E2C-A548-D7EDC0F66C16}" type="presParOf" srcId="{BBB6ABDA-1865-4264-95EF-100D4A89B5EE}" destId="{F165AAAF-84E2-4B7F-8279-A13CE8C35894}" srcOrd="1" destOrd="0" presId="urn:microsoft.com/office/officeart/2018/5/layout/CenteredIconLabelDescriptionList"/>
    <dgm:cxn modelId="{B8DE5A6E-C65E-417C-84B1-890DBA36E901}" type="presParOf" srcId="{BBB6ABDA-1865-4264-95EF-100D4A89B5EE}" destId="{8183EF06-F0CF-4918-87C0-BD0E307F6880}" srcOrd="2" destOrd="0" presId="urn:microsoft.com/office/officeart/2018/5/layout/CenteredIconLabelDescriptionList"/>
    <dgm:cxn modelId="{1143E1D8-1650-49E9-84EB-4BCBFFF3805D}" type="presParOf" srcId="{BBB6ABDA-1865-4264-95EF-100D4A89B5EE}" destId="{BD4A55F7-693D-47CF-A63B-2742CA62ED92}" srcOrd="3" destOrd="0" presId="urn:microsoft.com/office/officeart/2018/5/layout/CenteredIconLabelDescriptionList"/>
    <dgm:cxn modelId="{026F2ECF-D8CF-43FD-A46E-CA8F6C457021}" type="presParOf" srcId="{BBB6ABDA-1865-4264-95EF-100D4A89B5EE}" destId="{0D6F4616-A7C7-4E60-BAEB-26E5D7EADCF1}" srcOrd="4" destOrd="0" presId="urn:microsoft.com/office/officeart/2018/5/layout/CenteredIconLabelDescriptionList"/>
    <dgm:cxn modelId="{9DD77315-C807-435D-8A13-419A9EBDD2EB}" type="presParOf" srcId="{C6BE35AC-8E47-4DBE-8424-3C2F0688C36B}" destId="{CC625DFA-9A6C-40AD-BA02-ABF5B1A1D14D}" srcOrd="1" destOrd="0" presId="urn:microsoft.com/office/officeart/2018/5/layout/CenteredIconLabelDescriptionList"/>
    <dgm:cxn modelId="{240BC3B3-1B9B-4497-8EFD-3D8E2249BE3E}" type="presParOf" srcId="{C6BE35AC-8E47-4DBE-8424-3C2F0688C36B}" destId="{0AB878AA-5A34-43CB-915D-D8D37BCCCAAF}" srcOrd="2" destOrd="0" presId="urn:microsoft.com/office/officeart/2018/5/layout/CenteredIconLabelDescriptionList"/>
    <dgm:cxn modelId="{DA64CBA1-1406-4410-B730-BF86323DE260}" type="presParOf" srcId="{0AB878AA-5A34-43CB-915D-D8D37BCCCAAF}" destId="{696E9D40-8735-4959-A9E8-77716F452169}" srcOrd="0" destOrd="0" presId="urn:microsoft.com/office/officeart/2018/5/layout/CenteredIconLabelDescriptionList"/>
    <dgm:cxn modelId="{2397B87C-7777-44E9-9E4E-E207123CAEEA}" type="presParOf" srcId="{0AB878AA-5A34-43CB-915D-D8D37BCCCAAF}" destId="{5F0AF2C5-2BCE-4B92-82FC-BF0802E0664D}" srcOrd="1" destOrd="0" presId="urn:microsoft.com/office/officeart/2018/5/layout/CenteredIconLabelDescriptionList"/>
    <dgm:cxn modelId="{370CCE1A-E177-4674-9E9D-B9B5E0EF0894}" type="presParOf" srcId="{0AB878AA-5A34-43CB-915D-D8D37BCCCAAF}" destId="{67E05AC6-EEFC-47CF-98DA-E99842968467}" srcOrd="2" destOrd="0" presId="urn:microsoft.com/office/officeart/2018/5/layout/CenteredIconLabelDescriptionList"/>
    <dgm:cxn modelId="{4F56D34C-EA74-4DDE-8B65-681F9AEF524A}" type="presParOf" srcId="{0AB878AA-5A34-43CB-915D-D8D37BCCCAAF}" destId="{B6E85098-0B83-4A22-8E11-6997FCEB8B63}" srcOrd="3" destOrd="0" presId="urn:microsoft.com/office/officeart/2018/5/layout/CenteredIconLabelDescriptionList"/>
    <dgm:cxn modelId="{438C7EB0-6D56-4131-9DEF-F0478336EB5F}" type="presParOf" srcId="{0AB878AA-5A34-43CB-915D-D8D37BCCCAAF}" destId="{7B5082C8-25CE-46FE-A273-D8B3DCBD5E5E}" srcOrd="4" destOrd="0" presId="urn:microsoft.com/office/officeart/2018/5/layout/CenteredIconLabelDescriptionList"/>
    <dgm:cxn modelId="{723E2910-E606-419E-A46B-B2779A05C182}" type="presParOf" srcId="{C6BE35AC-8E47-4DBE-8424-3C2F0688C36B}" destId="{E9EDDBD9-5941-4687-960B-020329BACBF5}" srcOrd="3" destOrd="0" presId="urn:microsoft.com/office/officeart/2018/5/layout/CenteredIconLabelDescriptionList"/>
    <dgm:cxn modelId="{6A627814-37C4-42B4-94B9-8CEDFF902BC7}" type="presParOf" srcId="{C6BE35AC-8E47-4DBE-8424-3C2F0688C36B}" destId="{DA6D9484-E60A-4883-95BB-C89C4CF6C900}" srcOrd="4" destOrd="0" presId="urn:microsoft.com/office/officeart/2018/5/layout/CenteredIconLabelDescriptionList"/>
    <dgm:cxn modelId="{01EEE807-CCB0-4C15-B4F2-8CF65F404252}" type="presParOf" srcId="{DA6D9484-E60A-4883-95BB-C89C4CF6C900}" destId="{2A797DEE-DB1C-4D67-9BAE-2C07F5ED01D5}" srcOrd="0" destOrd="0" presId="urn:microsoft.com/office/officeart/2018/5/layout/CenteredIconLabelDescriptionList"/>
    <dgm:cxn modelId="{6658AD75-4A2A-4F2E-A333-6E65FB075E94}" type="presParOf" srcId="{DA6D9484-E60A-4883-95BB-C89C4CF6C900}" destId="{74F0A4B9-6E56-4831-8477-CF49C9893187}" srcOrd="1" destOrd="0" presId="urn:microsoft.com/office/officeart/2018/5/layout/CenteredIconLabelDescriptionList"/>
    <dgm:cxn modelId="{6DF2BCBD-2495-4BDF-AA47-0F0F2EC6156F}" type="presParOf" srcId="{DA6D9484-E60A-4883-95BB-C89C4CF6C900}" destId="{9936E9F4-606B-4A12-A820-F6AE9011A8E6}" srcOrd="2" destOrd="0" presId="urn:microsoft.com/office/officeart/2018/5/layout/CenteredIconLabelDescriptionList"/>
    <dgm:cxn modelId="{8E0223FA-222D-4B54-9C71-5F58D1CE6ABA}" type="presParOf" srcId="{DA6D9484-E60A-4883-95BB-C89C4CF6C900}" destId="{98A3B1A5-2251-4A29-AEC6-2975E6096687}" srcOrd="3" destOrd="0" presId="urn:microsoft.com/office/officeart/2018/5/layout/CenteredIconLabelDescriptionList"/>
    <dgm:cxn modelId="{4D8E06E3-FB92-487B-8824-04469CCC57B4}" type="presParOf" srcId="{DA6D9484-E60A-4883-95BB-C89C4CF6C900}" destId="{E20E8361-BABB-45DC-8CEE-292994835B8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5682AA7-0732-4C54-8149-A83C2895CEF8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2D7D0F-2E56-45DF-8096-CEA554112B1D}">
      <dgm:prSet/>
      <dgm:spPr/>
      <dgm:t>
        <a:bodyPr/>
        <a:lstStyle/>
        <a:p>
          <a:r>
            <a:rPr lang="en-US"/>
            <a:t>For PC(USA) Ministers, CREs, Stated and Temporary Supply</a:t>
          </a:r>
        </a:p>
      </dgm:t>
    </dgm:pt>
    <dgm:pt modelId="{7A4E3464-8D5C-49EE-95FC-AF7FA79E265C}" type="parTrans" cxnId="{0EDDB901-D71E-46E3-BC36-4965A0351E14}">
      <dgm:prSet/>
      <dgm:spPr/>
      <dgm:t>
        <a:bodyPr/>
        <a:lstStyle/>
        <a:p>
          <a:endParaRPr lang="en-US"/>
        </a:p>
      </dgm:t>
    </dgm:pt>
    <dgm:pt modelId="{C6EAFC9B-DB5E-4DC9-8546-3519A634A031}" type="sibTrans" cxnId="{0EDDB901-D71E-46E3-BC36-4965A0351E14}">
      <dgm:prSet/>
      <dgm:spPr/>
      <dgm:t>
        <a:bodyPr/>
        <a:lstStyle/>
        <a:p>
          <a:endParaRPr lang="en-US"/>
        </a:p>
      </dgm:t>
    </dgm:pt>
    <dgm:pt modelId="{2C72B5F0-710D-44C1-9D36-9FFBAF30D6C4}">
      <dgm:prSet/>
      <dgm:spPr/>
      <dgm:t>
        <a:bodyPr/>
        <a:lstStyle/>
        <a:p>
          <a:r>
            <a:rPr lang="en-US" dirty="0"/>
            <a:t>Exam by Examinations Subcommittee</a:t>
          </a:r>
        </a:p>
      </dgm:t>
    </dgm:pt>
    <dgm:pt modelId="{476C2A3D-D31A-47C9-B0F8-D3D30A1793FD}" type="parTrans" cxnId="{B797DB9F-3ACF-411D-91A7-36C293005DFF}">
      <dgm:prSet/>
      <dgm:spPr/>
      <dgm:t>
        <a:bodyPr/>
        <a:lstStyle/>
        <a:p>
          <a:endParaRPr lang="en-US"/>
        </a:p>
      </dgm:t>
    </dgm:pt>
    <dgm:pt modelId="{9BDEB3ED-2DC1-4939-8522-AE995635018E}" type="sibTrans" cxnId="{B797DB9F-3ACF-411D-91A7-36C293005DFF}">
      <dgm:prSet/>
      <dgm:spPr/>
      <dgm:t>
        <a:bodyPr/>
        <a:lstStyle/>
        <a:p>
          <a:endParaRPr lang="en-US"/>
        </a:p>
      </dgm:t>
    </dgm:pt>
    <dgm:pt modelId="{7CEB4805-00B9-4253-A559-2513CD60C47D}">
      <dgm:prSet/>
      <dgm:spPr/>
      <dgm:t>
        <a:bodyPr/>
        <a:lstStyle/>
        <a:p>
          <a:r>
            <a:rPr lang="en-US" dirty="0"/>
            <a:t>Interview PNC or Session Members regarding suitability of call</a:t>
          </a:r>
        </a:p>
      </dgm:t>
    </dgm:pt>
    <dgm:pt modelId="{A30D87DC-189E-48E8-BE06-AEBEE5A32F3D}" type="parTrans" cxnId="{F768E0FE-62C6-4363-9427-0753772D2D31}">
      <dgm:prSet/>
      <dgm:spPr/>
      <dgm:t>
        <a:bodyPr/>
        <a:lstStyle/>
        <a:p>
          <a:endParaRPr lang="en-US"/>
        </a:p>
      </dgm:t>
    </dgm:pt>
    <dgm:pt modelId="{B4D91BED-B081-48B6-BAE0-3C68991CC37F}" type="sibTrans" cxnId="{F768E0FE-62C6-4363-9427-0753772D2D31}">
      <dgm:prSet/>
      <dgm:spPr/>
      <dgm:t>
        <a:bodyPr/>
        <a:lstStyle/>
        <a:p>
          <a:endParaRPr lang="en-US"/>
        </a:p>
      </dgm:t>
    </dgm:pt>
    <dgm:pt modelId="{5A124FD6-B10D-4915-AAE7-804FAD128B83}">
      <dgm:prSet/>
      <dgm:spPr/>
      <dgm:t>
        <a:bodyPr/>
        <a:lstStyle/>
        <a:p>
          <a:r>
            <a:rPr lang="en-US" b="0" i="0" baseline="0"/>
            <a:t>For Non-Ordained PC(USA) Candidates (out of seminary)</a:t>
          </a:r>
          <a:endParaRPr lang="en-US"/>
        </a:p>
      </dgm:t>
    </dgm:pt>
    <dgm:pt modelId="{9E75864A-69FE-44BA-81C0-DAA48638B998}" type="parTrans" cxnId="{C0BEA64F-3C6C-488A-9668-C46143AC7330}">
      <dgm:prSet/>
      <dgm:spPr/>
      <dgm:t>
        <a:bodyPr/>
        <a:lstStyle/>
        <a:p>
          <a:endParaRPr lang="en-US"/>
        </a:p>
      </dgm:t>
    </dgm:pt>
    <dgm:pt modelId="{C00FE09E-2508-423E-AE1B-2A4BD860E04B}" type="sibTrans" cxnId="{C0BEA64F-3C6C-488A-9668-C46143AC7330}">
      <dgm:prSet/>
      <dgm:spPr/>
      <dgm:t>
        <a:bodyPr/>
        <a:lstStyle/>
        <a:p>
          <a:endParaRPr lang="en-US"/>
        </a:p>
      </dgm:t>
    </dgm:pt>
    <dgm:pt modelId="{5D827A0C-4B46-4997-B300-15077D950F10}">
      <dgm:prSet/>
      <dgm:spPr/>
      <dgm:t>
        <a:bodyPr/>
        <a:lstStyle/>
        <a:p>
          <a:r>
            <a:rPr lang="en-US" b="0" i="0" baseline="0"/>
            <a:t>Need report from their CPM – Certified Ready to Receive Call</a:t>
          </a:r>
          <a:endParaRPr lang="en-US"/>
        </a:p>
      </dgm:t>
    </dgm:pt>
    <dgm:pt modelId="{E13342A3-A4F6-4FDB-8BE7-4D1AB697514A}" type="parTrans" cxnId="{10C5487C-A037-4BF2-8A35-A200EF3C56ED}">
      <dgm:prSet/>
      <dgm:spPr/>
      <dgm:t>
        <a:bodyPr/>
        <a:lstStyle/>
        <a:p>
          <a:endParaRPr lang="en-US"/>
        </a:p>
      </dgm:t>
    </dgm:pt>
    <dgm:pt modelId="{3952A560-0398-4D79-B7B7-9B005F251113}" type="sibTrans" cxnId="{10C5487C-A037-4BF2-8A35-A200EF3C56ED}">
      <dgm:prSet/>
      <dgm:spPr/>
      <dgm:t>
        <a:bodyPr/>
        <a:lstStyle/>
        <a:p>
          <a:endParaRPr lang="en-US"/>
        </a:p>
      </dgm:t>
    </dgm:pt>
    <dgm:pt modelId="{464F2BFC-377C-475F-9561-852DE1A23BB8}">
      <dgm:prSet/>
      <dgm:spPr/>
      <dgm:t>
        <a:bodyPr/>
        <a:lstStyle/>
        <a:p>
          <a:r>
            <a:rPr lang="en-US" b="0" i="0" baseline="0" dirty="0"/>
            <a:t>Exam by Examinations Subcommittee</a:t>
          </a:r>
          <a:endParaRPr lang="en-US" dirty="0"/>
        </a:p>
      </dgm:t>
    </dgm:pt>
    <dgm:pt modelId="{8448C271-0AE3-48F1-B761-0DF33C0FD4D7}" type="parTrans" cxnId="{75C467EC-46B4-4A4F-8BFC-65CAB718C2CB}">
      <dgm:prSet/>
      <dgm:spPr/>
      <dgm:t>
        <a:bodyPr/>
        <a:lstStyle/>
        <a:p>
          <a:endParaRPr lang="en-US"/>
        </a:p>
      </dgm:t>
    </dgm:pt>
    <dgm:pt modelId="{7D3C6429-1D44-462B-8A21-968A37DEFFA7}" type="sibTrans" cxnId="{75C467EC-46B4-4A4F-8BFC-65CAB718C2CB}">
      <dgm:prSet/>
      <dgm:spPr/>
      <dgm:t>
        <a:bodyPr/>
        <a:lstStyle/>
        <a:p>
          <a:endParaRPr lang="en-US"/>
        </a:p>
      </dgm:t>
    </dgm:pt>
    <dgm:pt modelId="{D2F9E235-8AEC-455F-A770-5E32B062FB58}">
      <dgm:prSet/>
      <dgm:spPr/>
      <dgm:t>
        <a:bodyPr/>
        <a:lstStyle/>
        <a:p>
          <a:r>
            <a:rPr lang="en-US" b="0" i="0" baseline="0"/>
            <a:t>Interview PNC Members regarding suitability of call</a:t>
          </a:r>
          <a:endParaRPr lang="en-US"/>
        </a:p>
      </dgm:t>
    </dgm:pt>
    <dgm:pt modelId="{65FA0031-4F9B-4A99-BC63-D616BF9239B0}" type="parTrans" cxnId="{AA266370-A4B3-4150-9702-11D67C24C87C}">
      <dgm:prSet/>
      <dgm:spPr/>
      <dgm:t>
        <a:bodyPr/>
        <a:lstStyle/>
        <a:p>
          <a:endParaRPr lang="en-US"/>
        </a:p>
      </dgm:t>
    </dgm:pt>
    <dgm:pt modelId="{16FD4194-CFE9-4050-AEE7-D5C53C4085F7}" type="sibTrans" cxnId="{AA266370-A4B3-4150-9702-11D67C24C87C}">
      <dgm:prSet/>
      <dgm:spPr/>
      <dgm:t>
        <a:bodyPr/>
        <a:lstStyle/>
        <a:p>
          <a:endParaRPr lang="en-US"/>
        </a:p>
      </dgm:t>
    </dgm:pt>
    <dgm:pt modelId="{AEC9FC40-2475-4ADF-BF3F-4323E825A521}" type="pres">
      <dgm:prSet presAssocID="{15682AA7-0732-4C54-8149-A83C2895CEF8}" presName="Name0" presStyleCnt="0">
        <dgm:presLayoutVars>
          <dgm:dir/>
          <dgm:animLvl val="lvl"/>
          <dgm:resizeHandles val="exact"/>
        </dgm:presLayoutVars>
      </dgm:prSet>
      <dgm:spPr/>
    </dgm:pt>
    <dgm:pt modelId="{51063340-81A6-4DBF-A6EE-DE30689CC7B7}" type="pres">
      <dgm:prSet presAssocID="{362D7D0F-2E56-45DF-8096-CEA554112B1D}" presName="composite" presStyleCnt="0"/>
      <dgm:spPr/>
    </dgm:pt>
    <dgm:pt modelId="{849A96F2-19C3-4CA2-9F7D-0DBB82DE7839}" type="pres">
      <dgm:prSet presAssocID="{362D7D0F-2E56-45DF-8096-CEA554112B1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8C202EC-0F31-42D8-9C81-906FE4860824}" type="pres">
      <dgm:prSet presAssocID="{362D7D0F-2E56-45DF-8096-CEA554112B1D}" presName="desTx" presStyleLbl="alignAccFollowNode1" presStyleIdx="0" presStyleCnt="2">
        <dgm:presLayoutVars>
          <dgm:bulletEnabled val="1"/>
        </dgm:presLayoutVars>
      </dgm:prSet>
      <dgm:spPr/>
    </dgm:pt>
    <dgm:pt modelId="{288CD30C-202D-40DF-BCED-2B9E74E7BFC6}" type="pres">
      <dgm:prSet presAssocID="{C6EAFC9B-DB5E-4DC9-8546-3519A634A031}" presName="space" presStyleCnt="0"/>
      <dgm:spPr/>
    </dgm:pt>
    <dgm:pt modelId="{A5FF1CAE-002E-4233-AC16-6EA8B6E8AF7F}" type="pres">
      <dgm:prSet presAssocID="{5A124FD6-B10D-4915-AAE7-804FAD128B83}" presName="composite" presStyleCnt="0"/>
      <dgm:spPr/>
    </dgm:pt>
    <dgm:pt modelId="{8F32B5CE-DA8D-4BA6-B451-8F30CEAF7F20}" type="pres">
      <dgm:prSet presAssocID="{5A124FD6-B10D-4915-AAE7-804FAD128B8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1726FB6-F6F2-4A0C-B3C3-476C68B26A26}" type="pres">
      <dgm:prSet presAssocID="{5A124FD6-B10D-4915-AAE7-804FAD128B8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EDDB901-D71E-46E3-BC36-4965A0351E14}" srcId="{15682AA7-0732-4C54-8149-A83C2895CEF8}" destId="{362D7D0F-2E56-45DF-8096-CEA554112B1D}" srcOrd="0" destOrd="0" parTransId="{7A4E3464-8D5C-49EE-95FC-AF7FA79E265C}" sibTransId="{C6EAFC9B-DB5E-4DC9-8546-3519A634A031}"/>
    <dgm:cxn modelId="{3116C648-0A11-4D5A-9B71-276D38EACF3D}" type="presOf" srcId="{15682AA7-0732-4C54-8149-A83C2895CEF8}" destId="{AEC9FC40-2475-4ADF-BF3F-4323E825A521}" srcOrd="0" destOrd="0" presId="urn:microsoft.com/office/officeart/2005/8/layout/hList1"/>
    <dgm:cxn modelId="{C0BEA64F-3C6C-488A-9668-C46143AC7330}" srcId="{15682AA7-0732-4C54-8149-A83C2895CEF8}" destId="{5A124FD6-B10D-4915-AAE7-804FAD128B83}" srcOrd="1" destOrd="0" parTransId="{9E75864A-69FE-44BA-81C0-DAA48638B998}" sibTransId="{C00FE09E-2508-423E-AE1B-2A4BD860E04B}"/>
    <dgm:cxn modelId="{2D1F0D68-6AAF-45E5-A355-CE527AAC64C2}" type="presOf" srcId="{5A124FD6-B10D-4915-AAE7-804FAD128B83}" destId="{8F32B5CE-DA8D-4BA6-B451-8F30CEAF7F20}" srcOrd="0" destOrd="0" presId="urn:microsoft.com/office/officeart/2005/8/layout/hList1"/>
    <dgm:cxn modelId="{AA266370-A4B3-4150-9702-11D67C24C87C}" srcId="{5A124FD6-B10D-4915-AAE7-804FAD128B83}" destId="{D2F9E235-8AEC-455F-A770-5E32B062FB58}" srcOrd="2" destOrd="0" parTransId="{65FA0031-4F9B-4A99-BC63-D616BF9239B0}" sibTransId="{16FD4194-CFE9-4050-AEE7-D5C53C4085F7}"/>
    <dgm:cxn modelId="{10C5487C-A037-4BF2-8A35-A200EF3C56ED}" srcId="{5A124FD6-B10D-4915-AAE7-804FAD128B83}" destId="{5D827A0C-4B46-4997-B300-15077D950F10}" srcOrd="0" destOrd="0" parTransId="{E13342A3-A4F6-4FDB-8BE7-4D1AB697514A}" sibTransId="{3952A560-0398-4D79-B7B7-9B005F251113}"/>
    <dgm:cxn modelId="{81524D97-9D9D-4BB6-A35B-DEEF766BBC62}" type="presOf" srcId="{2C72B5F0-710D-44C1-9D36-9FFBAF30D6C4}" destId="{B8C202EC-0F31-42D8-9C81-906FE4860824}" srcOrd="0" destOrd="0" presId="urn:microsoft.com/office/officeart/2005/8/layout/hList1"/>
    <dgm:cxn modelId="{B797DB9F-3ACF-411D-91A7-36C293005DFF}" srcId="{362D7D0F-2E56-45DF-8096-CEA554112B1D}" destId="{2C72B5F0-710D-44C1-9D36-9FFBAF30D6C4}" srcOrd="0" destOrd="0" parTransId="{476C2A3D-D31A-47C9-B0F8-D3D30A1793FD}" sibTransId="{9BDEB3ED-2DC1-4939-8522-AE995635018E}"/>
    <dgm:cxn modelId="{4E9166BB-FEDB-49AB-9424-743CA6FD692E}" type="presOf" srcId="{5D827A0C-4B46-4997-B300-15077D950F10}" destId="{E1726FB6-F6F2-4A0C-B3C3-476C68B26A26}" srcOrd="0" destOrd="0" presId="urn:microsoft.com/office/officeart/2005/8/layout/hList1"/>
    <dgm:cxn modelId="{014B44D5-3CDB-4F99-B255-3A7E763F70ED}" type="presOf" srcId="{362D7D0F-2E56-45DF-8096-CEA554112B1D}" destId="{849A96F2-19C3-4CA2-9F7D-0DBB82DE7839}" srcOrd="0" destOrd="0" presId="urn:microsoft.com/office/officeart/2005/8/layout/hList1"/>
    <dgm:cxn modelId="{62173DE9-6798-4B25-8706-5F25354688E0}" type="presOf" srcId="{7CEB4805-00B9-4253-A559-2513CD60C47D}" destId="{B8C202EC-0F31-42D8-9C81-906FE4860824}" srcOrd="0" destOrd="1" presId="urn:microsoft.com/office/officeart/2005/8/layout/hList1"/>
    <dgm:cxn modelId="{75C467EC-46B4-4A4F-8BFC-65CAB718C2CB}" srcId="{5A124FD6-B10D-4915-AAE7-804FAD128B83}" destId="{464F2BFC-377C-475F-9561-852DE1A23BB8}" srcOrd="1" destOrd="0" parTransId="{8448C271-0AE3-48F1-B761-0DF33C0FD4D7}" sibTransId="{7D3C6429-1D44-462B-8A21-968A37DEFFA7}"/>
    <dgm:cxn modelId="{6ACA98FB-EE63-4D58-8547-281350DCA570}" type="presOf" srcId="{D2F9E235-8AEC-455F-A770-5E32B062FB58}" destId="{E1726FB6-F6F2-4A0C-B3C3-476C68B26A26}" srcOrd="0" destOrd="2" presId="urn:microsoft.com/office/officeart/2005/8/layout/hList1"/>
    <dgm:cxn modelId="{4251C1FE-2CC4-43F3-8098-7EC0A7EF7C35}" type="presOf" srcId="{464F2BFC-377C-475F-9561-852DE1A23BB8}" destId="{E1726FB6-F6F2-4A0C-B3C3-476C68B26A26}" srcOrd="0" destOrd="1" presId="urn:microsoft.com/office/officeart/2005/8/layout/hList1"/>
    <dgm:cxn modelId="{F768E0FE-62C6-4363-9427-0753772D2D31}" srcId="{362D7D0F-2E56-45DF-8096-CEA554112B1D}" destId="{7CEB4805-00B9-4253-A559-2513CD60C47D}" srcOrd="1" destOrd="0" parTransId="{A30D87DC-189E-48E8-BE06-AEBEE5A32F3D}" sibTransId="{B4D91BED-B081-48B6-BAE0-3C68991CC37F}"/>
    <dgm:cxn modelId="{DE96ED53-8545-459F-914D-2970A501C877}" type="presParOf" srcId="{AEC9FC40-2475-4ADF-BF3F-4323E825A521}" destId="{51063340-81A6-4DBF-A6EE-DE30689CC7B7}" srcOrd="0" destOrd="0" presId="urn:microsoft.com/office/officeart/2005/8/layout/hList1"/>
    <dgm:cxn modelId="{D7DF0EA7-B1BA-4982-9C77-A54848E11F4C}" type="presParOf" srcId="{51063340-81A6-4DBF-A6EE-DE30689CC7B7}" destId="{849A96F2-19C3-4CA2-9F7D-0DBB82DE7839}" srcOrd="0" destOrd="0" presId="urn:microsoft.com/office/officeart/2005/8/layout/hList1"/>
    <dgm:cxn modelId="{4411085A-1D89-44BE-81D0-55DE841F7836}" type="presParOf" srcId="{51063340-81A6-4DBF-A6EE-DE30689CC7B7}" destId="{B8C202EC-0F31-42D8-9C81-906FE4860824}" srcOrd="1" destOrd="0" presId="urn:microsoft.com/office/officeart/2005/8/layout/hList1"/>
    <dgm:cxn modelId="{3AE3FA02-6C18-41F8-B4AE-DEE33EEF9F4F}" type="presParOf" srcId="{AEC9FC40-2475-4ADF-BF3F-4323E825A521}" destId="{288CD30C-202D-40DF-BCED-2B9E74E7BFC6}" srcOrd="1" destOrd="0" presId="urn:microsoft.com/office/officeart/2005/8/layout/hList1"/>
    <dgm:cxn modelId="{F1B3F352-DFA0-417D-A9B6-165E0DBA4C0C}" type="presParOf" srcId="{AEC9FC40-2475-4ADF-BF3F-4323E825A521}" destId="{A5FF1CAE-002E-4233-AC16-6EA8B6E8AF7F}" srcOrd="2" destOrd="0" presId="urn:microsoft.com/office/officeart/2005/8/layout/hList1"/>
    <dgm:cxn modelId="{9A2C8158-A59C-4686-A162-A22947A7DF33}" type="presParOf" srcId="{A5FF1CAE-002E-4233-AC16-6EA8B6E8AF7F}" destId="{8F32B5CE-DA8D-4BA6-B451-8F30CEAF7F20}" srcOrd="0" destOrd="0" presId="urn:microsoft.com/office/officeart/2005/8/layout/hList1"/>
    <dgm:cxn modelId="{DA35B767-8BC4-4305-B39C-131AA029A946}" type="presParOf" srcId="{A5FF1CAE-002E-4233-AC16-6EA8B6E8AF7F}" destId="{E1726FB6-F6F2-4A0C-B3C3-476C68B26A2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1F7003-9466-4B40-B282-7D811C325EA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80A3456-FCCF-426D-ABD8-EDDF4E84D083}">
      <dgm:prSet/>
      <dgm:spPr/>
      <dgm:t>
        <a:bodyPr/>
        <a:lstStyle/>
        <a:p>
          <a:r>
            <a:rPr lang="en-US"/>
            <a:t>Schedule ASAP – pastors may leave within 2 – 3 weeks – their schedules become very tight!</a:t>
          </a:r>
        </a:p>
      </dgm:t>
    </dgm:pt>
    <dgm:pt modelId="{1C7A6AB1-CF8D-4B3A-B7A0-793E8FDE4D14}" type="parTrans" cxnId="{CE831849-934B-43EF-82B8-82FAB2839B85}">
      <dgm:prSet/>
      <dgm:spPr/>
      <dgm:t>
        <a:bodyPr/>
        <a:lstStyle/>
        <a:p>
          <a:endParaRPr lang="en-US"/>
        </a:p>
      </dgm:t>
    </dgm:pt>
    <dgm:pt modelId="{9F44536E-A725-4AB0-B648-4E74823089BB}" type="sibTrans" cxnId="{CE831849-934B-43EF-82B8-82FAB2839B85}">
      <dgm:prSet/>
      <dgm:spPr/>
      <dgm:t>
        <a:bodyPr/>
        <a:lstStyle/>
        <a:p>
          <a:endParaRPr lang="en-US"/>
        </a:p>
      </dgm:t>
    </dgm:pt>
    <dgm:pt modelId="{F9D58D54-26D0-412E-9CAA-C0B30033E495}">
      <dgm:prSet/>
      <dgm:spPr/>
      <dgm:t>
        <a:bodyPr/>
        <a:lstStyle/>
        <a:p>
          <a:r>
            <a:rPr lang="en-US" dirty="0"/>
            <a:t>Meet in person if possible, but a phone call or Zoom meeting will work.</a:t>
          </a:r>
        </a:p>
      </dgm:t>
    </dgm:pt>
    <dgm:pt modelId="{FA32D595-FDF9-4EBC-A376-551191FE6BD5}" type="parTrans" cxnId="{1855B027-C3C9-4300-8A92-F67AA3BAEBCC}">
      <dgm:prSet/>
      <dgm:spPr/>
      <dgm:t>
        <a:bodyPr/>
        <a:lstStyle/>
        <a:p>
          <a:endParaRPr lang="en-US"/>
        </a:p>
      </dgm:t>
    </dgm:pt>
    <dgm:pt modelId="{F8654813-2A28-48EA-B3C1-60E30BA7F6D1}" type="sibTrans" cxnId="{1855B027-C3C9-4300-8A92-F67AA3BAEBCC}">
      <dgm:prSet/>
      <dgm:spPr/>
      <dgm:t>
        <a:bodyPr/>
        <a:lstStyle/>
        <a:p>
          <a:endParaRPr lang="en-US"/>
        </a:p>
      </dgm:t>
    </dgm:pt>
    <dgm:pt modelId="{3C385450-9B06-452C-8B40-5E0809DC7152}">
      <dgm:prSet/>
      <dgm:spPr/>
      <dgm:t>
        <a:bodyPr/>
        <a:lstStyle/>
        <a:p>
          <a:r>
            <a:rPr lang="en-US" dirty="0"/>
            <a:t>Get a sense of their ministry – Resource on the website: “Exit Interview” </a:t>
          </a:r>
        </a:p>
      </dgm:t>
    </dgm:pt>
    <dgm:pt modelId="{665C99F7-B3E3-47BD-9027-FF03B38FC5F5}" type="parTrans" cxnId="{9B3D7EAF-E4B8-4621-A71C-B5A3FE9822E5}">
      <dgm:prSet/>
      <dgm:spPr/>
      <dgm:t>
        <a:bodyPr/>
        <a:lstStyle/>
        <a:p>
          <a:endParaRPr lang="en-US"/>
        </a:p>
      </dgm:t>
    </dgm:pt>
    <dgm:pt modelId="{3139AC86-A9AF-4EFF-A6D3-29A4EF46F5A1}" type="sibTrans" cxnId="{9B3D7EAF-E4B8-4621-A71C-B5A3FE9822E5}">
      <dgm:prSet/>
      <dgm:spPr/>
      <dgm:t>
        <a:bodyPr/>
        <a:lstStyle/>
        <a:p>
          <a:endParaRPr lang="en-US"/>
        </a:p>
      </dgm:t>
    </dgm:pt>
    <dgm:pt modelId="{A533CDD1-602C-496A-AD0E-326E520C66C9}">
      <dgm:prSet/>
      <dgm:spPr/>
      <dgm:t>
        <a:bodyPr/>
        <a:lstStyle/>
        <a:p>
          <a:r>
            <a:rPr lang="en-US"/>
            <a:t>- What went well, successes</a:t>
          </a:r>
        </a:p>
      </dgm:t>
    </dgm:pt>
    <dgm:pt modelId="{E0723334-5E5D-4437-B8BD-C811966D42D6}" type="parTrans" cxnId="{49F19B2B-7EC0-4149-B8E0-1BFE5BD2E131}">
      <dgm:prSet/>
      <dgm:spPr/>
      <dgm:t>
        <a:bodyPr/>
        <a:lstStyle/>
        <a:p>
          <a:endParaRPr lang="en-US"/>
        </a:p>
      </dgm:t>
    </dgm:pt>
    <dgm:pt modelId="{E4025101-760B-495C-B363-24C16F6ACD43}" type="sibTrans" cxnId="{49F19B2B-7EC0-4149-B8E0-1BFE5BD2E131}">
      <dgm:prSet/>
      <dgm:spPr/>
      <dgm:t>
        <a:bodyPr/>
        <a:lstStyle/>
        <a:p>
          <a:endParaRPr lang="en-US"/>
        </a:p>
      </dgm:t>
    </dgm:pt>
    <dgm:pt modelId="{5C7E839B-E8D3-4E4F-9BD5-3BCFE16C732C}">
      <dgm:prSet/>
      <dgm:spPr/>
      <dgm:t>
        <a:bodyPr/>
        <a:lstStyle/>
        <a:p>
          <a:r>
            <a:rPr lang="en-US"/>
            <a:t>- Frustrations and challenges</a:t>
          </a:r>
        </a:p>
      </dgm:t>
    </dgm:pt>
    <dgm:pt modelId="{F6BC39C7-E260-4C05-A98D-95F39F5B68F3}" type="parTrans" cxnId="{FC75A700-18C6-49ED-873B-F4C25C5CA90D}">
      <dgm:prSet/>
      <dgm:spPr/>
      <dgm:t>
        <a:bodyPr/>
        <a:lstStyle/>
        <a:p>
          <a:endParaRPr lang="en-US"/>
        </a:p>
      </dgm:t>
    </dgm:pt>
    <dgm:pt modelId="{7F251B7A-01EC-4D9C-847C-B1DDEA894A8F}" type="sibTrans" cxnId="{FC75A700-18C6-49ED-873B-F4C25C5CA90D}">
      <dgm:prSet/>
      <dgm:spPr/>
      <dgm:t>
        <a:bodyPr/>
        <a:lstStyle/>
        <a:p>
          <a:endParaRPr lang="en-US"/>
        </a:p>
      </dgm:t>
    </dgm:pt>
    <dgm:pt modelId="{0E160B3F-C930-4A0E-8AE9-3A1D0086C1C8}">
      <dgm:prSet/>
      <dgm:spPr/>
      <dgm:t>
        <a:bodyPr/>
        <a:lstStyle/>
        <a:p>
          <a:r>
            <a:rPr lang="en-US"/>
            <a:t>- Inner dynamics of the Church</a:t>
          </a:r>
        </a:p>
      </dgm:t>
    </dgm:pt>
    <dgm:pt modelId="{A3F20B95-55AD-48D9-8351-AC41047B7509}" type="parTrans" cxnId="{51AEB6C7-8CD6-4B8C-8572-0DB9F8D79110}">
      <dgm:prSet/>
      <dgm:spPr/>
      <dgm:t>
        <a:bodyPr/>
        <a:lstStyle/>
        <a:p>
          <a:endParaRPr lang="en-US"/>
        </a:p>
      </dgm:t>
    </dgm:pt>
    <dgm:pt modelId="{E0CEDDC7-D3C6-4E60-8AD9-478F9E9829AC}" type="sibTrans" cxnId="{51AEB6C7-8CD6-4B8C-8572-0DB9F8D79110}">
      <dgm:prSet/>
      <dgm:spPr/>
      <dgm:t>
        <a:bodyPr/>
        <a:lstStyle/>
        <a:p>
          <a:endParaRPr lang="en-US"/>
        </a:p>
      </dgm:t>
    </dgm:pt>
    <dgm:pt modelId="{A2CF2508-736C-4740-B601-CDB7D6BC08B8}">
      <dgm:prSet/>
      <dgm:spPr/>
      <dgm:t>
        <a:bodyPr/>
        <a:lstStyle/>
        <a:p>
          <a:r>
            <a:rPr lang="en-US" b="1" dirty="0"/>
            <a:t>You need to know as much as you can to help them moving forward – interview at office</a:t>
          </a:r>
          <a:endParaRPr lang="en-US" dirty="0"/>
        </a:p>
      </dgm:t>
    </dgm:pt>
    <dgm:pt modelId="{E1F5D6B7-98F5-41EB-A572-E00B9AF7F8C4}" type="parTrans" cxnId="{DF6B6D5A-AA07-4D61-B1C4-C752825FDC43}">
      <dgm:prSet/>
      <dgm:spPr/>
      <dgm:t>
        <a:bodyPr/>
        <a:lstStyle/>
        <a:p>
          <a:endParaRPr lang="en-US"/>
        </a:p>
      </dgm:t>
    </dgm:pt>
    <dgm:pt modelId="{CBA9725B-642D-49BE-ABD3-ADCB0E18B584}" type="sibTrans" cxnId="{DF6B6D5A-AA07-4D61-B1C4-C752825FDC43}">
      <dgm:prSet/>
      <dgm:spPr/>
      <dgm:t>
        <a:bodyPr/>
        <a:lstStyle/>
        <a:p>
          <a:endParaRPr lang="en-US"/>
        </a:p>
      </dgm:t>
    </dgm:pt>
    <dgm:pt modelId="{37AC47AD-4445-4AB5-965C-8DF4F7C03C6C}" type="pres">
      <dgm:prSet presAssocID="{F01F7003-9466-4B40-B282-7D811C325EA0}" presName="linear" presStyleCnt="0">
        <dgm:presLayoutVars>
          <dgm:animLvl val="lvl"/>
          <dgm:resizeHandles val="exact"/>
        </dgm:presLayoutVars>
      </dgm:prSet>
      <dgm:spPr/>
    </dgm:pt>
    <dgm:pt modelId="{F3C53DFD-DD3D-4A22-A57B-C136C32C8BD7}" type="pres">
      <dgm:prSet presAssocID="{880A3456-FCCF-426D-ABD8-EDDF4E84D08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C791E33-692D-4730-876E-B0D1CEB551BA}" type="pres">
      <dgm:prSet presAssocID="{9F44536E-A725-4AB0-B648-4E74823089BB}" presName="spacer" presStyleCnt="0"/>
      <dgm:spPr/>
    </dgm:pt>
    <dgm:pt modelId="{49E7F59E-EBAC-40BD-B774-370955866FCC}" type="pres">
      <dgm:prSet presAssocID="{F9D58D54-26D0-412E-9CAA-C0B30033E49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CD5A0D9-BCEE-4EAA-89FA-FB04B27086E7}" type="pres">
      <dgm:prSet presAssocID="{F8654813-2A28-48EA-B3C1-60E30BA7F6D1}" presName="spacer" presStyleCnt="0"/>
      <dgm:spPr/>
    </dgm:pt>
    <dgm:pt modelId="{C1D870A1-64A3-42F5-AA9B-C920CBB073F4}" type="pres">
      <dgm:prSet presAssocID="{3C385450-9B06-452C-8B40-5E0809DC715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FED5342-D693-487E-9105-1B0C839456FB}" type="pres">
      <dgm:prSet presAssocID="{3C385450-9B06-452C-8B40-5E0809DC7152}" presName="childText" presStyleLbl="revTx" presStyleIdx="0" presStyleCnt="1">
        <dgm:presLayoutVars>
          <dgm:bulletEnabled val="1"/>
        </dgm:presLayoutVars>
      </dgm:prSet>
      <dgm:spPr/>
    </dgm:pt>
    <dgm:pt modelId="{1FBB98CE-07F3-4350-BDC5-8456E91D868E}" type="pres">
      <dgm:prSet presAssocID="{A2CF2508-736C-4740-B601-CDB7D6BC08B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C75A700-18C6-49ED-873B-F4C25C5CA90D}" srcId="{3C385450-9B06-452C-8B40-5E0809DC7152}" destId="{5C7E839B-E8D3-4E4F-9BD5-3BCFE16C732C}" srcOrd="1" destOrd="0" parTransId="{F6BC39C7-E260-4C05-A98D-95F39F5B68F3}" sibTransId="{7F251B7A-01EC-4D9C-847C-B1DDEA894A8F}"/>
    <dgm:cxn modelId="{B7A92F0E-86D4-4861-BF95-6D9196978537}" type="presOf" srcId="{3C385450-9B06-452C-8B40-5E0809DC7152}" destId="{C1D870A1-64A3-42F5-AA9B-C920CBB073F4}" srcOrd="0" destOrd="0" presId="urn:microsoft.com/office/officeart/2005/8/layout/vList2"/>
    <dgm:cxn modelId="{1855B027-C3C9-4300-8A92-F67AA3BAEBCC}" srcId="{F01F7003-9466-4B40-B282-7D811C325EA0}" destId="{F9D58D54-26D0-412E-9CAA-C0B30033E495}" srcOrd="1" destOrd="0" parTransId="{FA32D595-FDF9-4EBC-A376-551191FE6BD5}" sibTransId="{F8654813-2A28-48EA-B3C1-60E30BA7F6D1}"/>
    <dgm:cxn modelId="{49F19B2B-7EC0-4149-B8E0-1BFE5BD2E131}" srcId="{3C385450-9B06-452C-8B40-5E0809DC7152}" destId="{A533CDD1-602C-496A-AD0E-326E520C66C9}" srcOrd="0" destOrd="0" parTransId="{E0723334-5E5D-4437-B8BD-C811966D42D6}" sibTransId="{E4025101-760B-495C-B363-24C16F6ACD43}"/>
    <dgm:cxn modelId="{CE831849-934B-43EF-82B8-82FAB2839B85}" srcId="{F01F7003-9466-4B40-B282-7D811C325EA0}" destId="{880A3456-FCCF-426D-ABD8-EDDF4E84D083}" srcOrd="0" destOrd="0" parTransId="{1C7A6AB1-CF8D-4B3A-B7A0-793E8FDE4D14}" sibTransId="{9F44536E-A725-4AB0-B648-4E74823089BB}"/>
    <dgm:cxn modelId="{DF6B6D5A-AA07-4D61-B1C4-C752825FDC43}" srcId="{F01F7003-9466-4B40-B282-7D811C325EA0}" destId="{A2CF2508-736C-4740-B601-CDB7D6BC08B8}" srcOrd="3" destOrd="0" parTransId="{E1F5D6B7-98F5-41EB-A572-E00B9AF7F8C4}" sibTransId="{CBA9725B-642D-49BE-ABD3-ADCB0E18B584}"/>
    <dgm:cxn modelId="{90AD5E62-0DB6-45F3-AC02-FC56E78E8B78}" type="presOf" srcId="{0E160B3F-C930-4A0E-8AE9-3A1D0086C1C8}" destId="{3FED5342-D693-487E-9105-1B0C839456FB}" srcOrd="0" destOrd="2" presId="urn:microsoft.com/office/officeart/2005/8/layout/vList2"/>
    <dgm:cxn modelId="{E4EE1B9B-E232-439C-95CD-D68DDCF95593}" type="presOf" srcId="{F9D58D54-26D0-412E-9CAA-C0B30033E495}" destId="{49E7F59E-EBAC-40BD-B774-370955866FCC}" srcOrd="0" destOrd="0" presId="urn:microsoft.com/office/officeart/2005/8/layout/vList2"/>
    <dgm:cxn modelId="{24C67F9D-6E40-48B0-B5B4-FC4A1F3BAAB0}" type="presOf" srcId="{A533CDD1-602C-496A-AD0E-326E520C66C9}" destId="{3FED5342-D693-487E-9105-1B0C839456FB}" srcOrd="0" destOrd="0" presId="urn:microsoft.com/office/officeart/2005/8/layout/vList2"/>
    <dgm:cxn modelId="{9B3D7EAF-E4B8-4621-A71C-B5A3FE9822E5}" srcId="{F01F7003-9466-4B40-B282-7D811C325EA0}" destId="{3C385450-9B06-452C-8B40-5E0809DC7152}" srcOrd="2" destOrd="0" parTransId="{665C99F7-B3E3-47BD-9027-FF03B38FC5F5}" sibTransId="{3139AC86-A9AF-4EFF-A6D3-29A4EF46F5A1}"/>
    <dgm:cxn modelId="{FBB48CAF-6766-41F5-B02A-235B21F93B0C}" type="presOf" srcId="{5C7E839B-E8D3-4E4F-9BD5-3BCFE16C732C}" destId="{3FED5342-D693-487E-9105-1B0C839456FB}" srcOrd="0" destOrd="1" presId="urn:microsoft.com/office/officeart/2005/8/layout/vList2"/>
    <dgm:cxn modelId="{C22B00B7-3B50-40CC-A1C1-E7BC24183C92}" type="presOf" srcId="{880A3456-FCCF-426D-ABD8-EDDF4E84D083}" destId="{F3C53DFD-DD3D-4A22-A57B-C136C32C8BD7}" srcOrd="0" destOrd="0" presId="urn:microsoft.com/office/officeart/2005/8/layout/vList2"/>
    <dgm:cxn modelId="{AD6793C3-FFEE-444C-931C-93819AA61C4A}" type="presOf" srcId="{A2CF2508-736C-4740-B601-CDB7D6BC08B8}" destId="{1FBB98CE-07F3-4350-BDC5-8456E91D868E}" srcOrd="0" destOrd="0" presId="urn:microsoft.com/office/officeart/2005/8/layout/vList2"/>
    <dgm:cxn modelId="{51AEB6C7-8CD6-4B8C-8572-0DB9F8D79110}" srcId="{3C385450-9B06-452C-8B40-5E0809DC7152}" destId="{0E160B3F-C930-4A0E-8AE9-3A1D0086C1C8}" srcOrd="2" destOrd="0" parTransId="{A3F20B95-55AD-48D9-8351-AC41047B7509}" sibTransId="{E0CEDDC7-D3C6-4E60-8AD9-478F9E9829AC}"/>
    <dgm:cxn modelId="{90A414E3-1EBE-4894-86A0-A22773B4E08D}" type="presOf" srcId="{F01F7003-9466-4B40-B282-7D811C325EA0}" destId="{37AC47AD-4445-4AB5-965C-8DF4F7C03C6C}" srcOrd="0" destOrd="0" presId="urn:microsoft.com/office/officeart/2005/8/layout/vList2"/>
    <dgm:cxn modelId="{D79FCE21-684B-4EF4-8035-0A01C518DA9C}" type="presParOf" srcId="{37AC47AD-4445-4AB5-965C-8DF4F7C03C6C}" destId="{F3C53DFD-DD3D-4A22-A57B-C136C32C8BD7}" srcOrd="0" destOrd="0" presId="urn:microsoft.com/office/officeart/2005/8/layout/vList2"/>
    <dgm:cxn modelId="{E316935D-5680-4E50-8550-95B0C4417D2B}" type="presParOf" srcId="{37AC47AD-4445-4AB5-965C-8DF4F7C03C6C}" destId="{AC791E33-692D-4730-876E-B0D1CEB551BA}" srcOrd="1" destOrd="0" presId="urn:microsoft.com/office/officeart/2005/8/layout/vList2"/>
    <dgm:cxn modelId="{6FDFC87B-9046-4661-9467-59E9E0493254}" type="presParOf" srcId="{37AC47AD-4445-4AB5-965C-8DF4F7C03C6C}" destId="{49E7F59E-EBAC-40BD-B774-370955866FCC}" srcOrd="2" destOrd="0" presId="urn:microsoft.com/office/officeart/2005/8/layout/vList2"/>
    <dgm:cxn modelId="{F1CBA687-CAB7-41DD-AB52-06C5BB260D59}" type="presParOf" srcId="{37AC47AD-4445-4AB5-965C-8DF4F7C03C6C}" destId="{6CD5A0D9-BCEE-4EAA-89FA-FB04B27086E7}" srcOrd="3" destOrd="0" presId="urn:microsoft.com/office/officeart/2005/8/layout/vList2"/>
    <dgm:cxn modelId="{C588B030-8C53-4937-8C86-A2B7DB4BE113}" type="presParOf" srcId="{37AC47AD-4445-4AB5-965C-8DF4F7C03C6C}" destId="{C1D870A1-64A3-42F5-AA9B-C920CBB073F4}" srcOrd="4" destOrd="0" presId="urn:microsoft.com/office/officeart/2005/8/layout/vList2"/>
    <dgm:cxn modelId="{06D79A54-8DA8-4734-B309-C6D5835A7C64}" type="presParOf" srcId="{37AC47AD-4445-4AB5-965C-8DF4F7C03C6C}" destId="{3FED5342-D693-487E-9105-1B0C839456FB}" srcOrd="5" destOrd="0" presId="urn:microsoft.com/office/officeart/2005/8/layout/vList2"/>
    <dgm:cxn modelId="{B0FCE3E7-A617-4B24-8167-6133BF6659C0}" type="presParOf" srcId="{37AC47AD-4445-4AB5-965C-8DF4F7C03C6C}" destId="{1FBB98CE-07F3-4350-BDC5-8456E91D86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908407-A812-4742-B2A4-EBF09CFD3F4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716C81D-7B40-4B2A-B740-F3FEF24066F0}">
      <dgm:prSet/>
      <dgm:spPr/>
      <dgm:t>
        <a:bodyPr/>
        <a:lstStyle/>
        <a:p>
          <a:r>
            <a:rPr lang="en-US"/>
            <a:t>Consider doing after the Pastor is Gone and complete two items at once (the exit interview and the process moving forward)</a:t>
          </a:r>
        </a:p>
      </dgm:t>
    </dgm:pt>
    <dgm:pt modelId="{D8C7435B-8563-40A1-A5FE-329AEFFB2D26}" type="parTrans" cxnId="{5ED0BC29-5672-4C33-B100-87C524F5D375}">
      <dgm:prSet/>
      <dgm:spPr/>
      <dgm:t>
        <a:bodyPr/>
        <a:lstStyle/>
        <a:p>
          <a:endParaRPr lang="en-US"/>
        </a:p>
      </dgm:t>
    </dgm:pt>
    <dgm:pt modelId="{27896382-437D-4762-ACFB-B389F19195B2}" type="sibTrans" cxnId="{5ED0BC29-5672-4C33-B100-87C524F5D375}">
      <dgm:prSet/>
      <dgm:spPr/>
      <dgm:t>
        <a:bodyPr/>
        <a:lstStyle/>
        <a:p>
          <a:endParaRPr lang="en-US"/>
        </a:p>
      </dgm:t>
    </dgm:pt>
    <dgm:pt modelId="{F12ABD01-FD4C-4F38-B871-A784B2F59D42}">
      <dgm:prSet/>
      <dgm:spPr/>
      <dgm:t>
        <a:bodyPr/>
        <a:lstStyle/>
        <a:p>
          <a:r>
            <a:rPr lang="en-US" dirty="0"/>
            <a:t>Ask similar questions as with the Pastor – What went well and what would you have done differently – Document on website.</a:t>
          </a:r>
        </a:p>
      </dgm:t>
    </dgm:pt>
    <dgm:pt modelId="{E9659121-606A-4E7D-921C-36EBCCC1C3A8}" type="parTrans" cxnId="{0FB2311D-02B5-4C31-842A-101F00C6AD6A}">
      <dgm:prSet/>
      <dgm:spPr/>
      <dgm:t>
        <a:bodyPr/>
        <a:lstStyle/>
        <a:p>
          <a:endParaRPr lang="en-US"/>
        </a:p>
      </dgm:t>
    </dgm:pt>
    <dgm:pt modelId="{757A8ECC-F868-4323-9583-1779329B0C46}" type="sibTrans" cxnId="{0FB2311D-02B5-4C31-842A-101F00C6AD6A}">
      <dgm:prSet/>
      <dgm:spPr/>
      <dgm:t>
        <a:bodyPr/>
        <a:lstStyle/>
        <a:p>
          <a:endParaRPr lang="en-US"/>
        </a:p>
      </dgm:t>
    </dgm:pt>
    <dgm:pt modelId="{8243AF12-C896-4B84-A325-73CBFC231AFA}">
      <dgm:prSet/>
      <dgm:spPr/>
      <dgm:t>
        <a:bodyPr/>
        <a:lstStyle/>
        <a:p>
          <a:r>
            <a:rPr lang="en-US"/>
            <a:t>Call Process Orientation will be different for different churches depending on what they see as possible for them</a:t>
          </a:r>
        </a:p>
      </dgm:t>
    </dgm:pt>
    <dgm:pt modelId="{A36F8E27-EF59-4DAB-9E79-B4FFF39417DD}" type="parTrans" cxnId="{ACC518E7-F8E4-4FD4-8C4D-8A6BDD02892B}">
      <dgm:prSet/>
      <dgm:spPr/>
      <dgm:t>
        <a:bodyPr/>
        <a:lstStyle/>
        <a:p>
          <a:endParaRPr lang="en-US"/>
        </a:p>
      </dgm:t>
    </dgm:pt>
    <dgm:pt modelId="{2E951536-08B9-4B05-A6F2-992EB85FBF82}" type="sibTrans" cxnId="{ACC518E7-F8E4-4FD4-8C4D-8A6BDD02892B}">
      <dgm:prSet/>
      <dgm:spPr/>
      <dgm:t>
        <a:bodyPr/>
        <a:lstStyle/>
        <a:p>
          <a:endParaRPr lang="en-US"/>
        </a:p>
      </dgm:t>
    </dgm:pt>
    <dgm:pt modelId="{F7CD0C49-C106-4771-8871-F2FA016D18F9}">
      <dgm:prSet/>
      <dgm:spPr/>
      <dgm:t>
        <a:bodyPr/>
        <a:lstStyle/>
        <a:p>
          <a:r>
            <a:rPr lang="en-US"/>
            <a:t>Walk through the call process -  </a:t>
          </a:r>
        </a:p>
      </dgm:t>
    </dgm:pt>
    <dgm:pt modelId="{C3368898-32DF-4272-A20C-72511F5E52D9}" type="parTrans" cxnId="{5C4CC6C3-BBAB-4BAF-9F06-110ABE42CB2C}">
      <dgm:prSet/>
      <dgm:spPr/>
      <dgm:t>
        <a:bodyPr/>
        <a:lstStyle/>
        <a:p>
          <a:endParaRPr lang="en-US"/>
        </a:p>
      </dgm:t>
    </dgm:pt>
    <dgm:pt modelId="{1359E9D2-5E50-40FF-869E-22EC541F3D3B}" type="sibTrans" cxnId="{5C4CC6C3-BBAB-4BAF-9F06-110ABE42CB2C}">
      <dgm:prSet/>
      <dgm:spPr/>
      <dgm:t>
        <a:bodyPr/>
        <a:lstStyle/>
        <a:p>
          <a:endParaRPr lang="en-US"/>
        </a:p>
      </dgm:t>
    </dgm:pt>
    <dgm:pt modelId="{3C6958DC-DCDD-479F-8FA1-DD79A0023A83}">
      <dgm:prSet/>
      <dgm:spPr/>
      <dgm:t>
        <a:bodyPr/>
        <a:lstStyle/>
        <a:p>
          <a:r>
            <a:rPr lang="en-US"/>
            <a:t>Who is Responsible for What, Time schedule, Etc.</a:t>
          </a:r>
        </a:p>
      </dgm:t>
    </dgm:pt>
    <dgm:pt modelId="{20D21635-F43D-43B8-ADDE-0807E17F8398}" type="parTrans" cxnId="{F02BC7DD-E7D5-41AE-936F-E8DA5C5DD36F}">
      <dgm:prSet/>
      <dgm:spPr/>
      <dgm:t>
        <a:bodyPr/>
        <a:lstStyle/>
        <a:p>
          <a:endParaRPr lang="en-US"/>
        </a:p>
      </dgm:t>
    </dgm:pt>
    <dgm:pt modelId="{B66C703D-1EB6-4462-94CE-F519FCF1E619}" type="sibTrans" cxnId="{F02BC7DD-E7D5-41AE-936F-E8DA5C5DD36F}">
      <dgm:prSet/>
      <dgm:spPr/>
      <dgm:t>
        <a:bodyPr/>
        <a:lstStyle/>
        <a:p>
          <a:endParaRPr lang="en-US"/>
        </a:p>
      </dgm:t>
    </dgm:pt>
    <dgm:pt modelId="{81BFEDDE-0C43-4910-AA86-F182F5B282F2}">
      <dgm:prSet/>
      <dgm:spPr/>
      <dgm:t>
        <a:bodyPr/>
        <a:lstStyle/>
        <a:p>
          <a:r>
            <a:rPr lang="en-US" dirty="0"/>
            <a:t>Pass out documents available on-line for sessions to assist with their knowledge of the call process.</a:t>
          </a:r>
        </a:p>
      </dgm:t>
    </dgm:pt>
    <dgm:pt modelId="{B72D6D47-EE94-4FCE-9874-815E8558DB7F}" type="sibTrans" cxnId="{B695F4D9-EF24-44F3-A134-AA679A829EA3}">
      <dgm:prSet/>
      <dgm:spPr/>
      <dgm:t>
        <a:bodyPr/>
        <a:lstStyle/>
        <a:p>
          <a:endParaRPr lang="en-US"/>
        </a:p>
      </dgm:t>
    </dgm:pt>
    <dgm:pt modelId="{0F6F4AC6-7BBF-47C2-BB63-F76353D8BF8B}" type="parTrans" cxnId="{B695F4D9-EF24-44F3-A134-AA679A829EA3}">
      <dgm:prSet/>
      <dgm:spPr/>
      <dgm:t>
        <a:bodyPr/>
        <a:lstStyle/>
        <a:p>
          <a:endParaRPr lang="en-US"/>
        </a:p>
      </dgm:t>
    </dgm:pt>
    <dgm:pt modelId="{CFF3385C-BF64-428A-BA01-93AF65A8CD49}" type="pres">
      <dgm:prSet presAssocID="{79908407-A812-4742-B2A4-EBF09CFD3F48}" presName="linear" presStyleCnt="0">
        <dgm:presLayoutVars>
          <dgm:animLvl val="lvl"/>
          <dgm:resizeHandles val="exact"/>
        </dgm:presLayoutVars>
      </dgm:prSet>
      <dgm:spPr/>
    </dgm:pt>
    <dgm:pt modelId="{BDEDF7DE-8805-4113-9F22-9FFE0737045C}" type="pres">
      <dgm:prSet presAssocID="{6716C81D-7B40-4B2A-B740-F3FEF24066F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3E6A5BC-9FD2-45B8-9E02-327B8A0A7153}" type="pres">
      <dgm:prSet presAssocID="{27896382-437D-4762-ACFB-B389F19195B2}" presName="spacer" presStyleCnt="0"/>
      <dgm:spPr/>
    </dgm:pt>
    <dgm:pt modelId="{5C0E57E0-39F3-4A92-8F1C-6D81C66C0F89}" type="pres">
      <dgm:prSet presAssocID="{F12ABD01-FD4C-4F38-B871-A784B2F59D4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E66D7DA-AB08-40A1-A9D1-D29D50E42A3D}" type="pres">
      <dgm:prSet presAssocID="{757A8ECC-F868-4323-9583-1779329B0C46}" presName="spacer" presStyleCnt="0"/>
      <dgm:spPr/>
    </dgm:pt>
    <dgm:pt modelId="{F48E0F9C-6DEE-41AE-A330-4D0A65A5FDB4}" type="pres">
      <dgm:prSet presAssocID="{8243AF12-C896-4B84-A325-73CBFC231AF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BEF9175-8CCD-49DB-83F2-CC4B9DBC909A}" type="pres">
      <dgm:prSet presAssocID="{2E951536-08B9-4B05-A6F2-992EB85FBF82}" presName="spacer" presStyleCnt="0"/>
      <dgm:spPr/>
    </dgm:pt>
    <dgm:pt modelId="{5F7B8954-26EF-4AC8-8348-99960810A969}" type="pres">
      <dgm:prSet presAssocID="{81BFEDDE-0C43-4910-AA86-F182F5B282F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C9B7466-0E20-4D03-AA34-C29F96D70861}" type="pres">
      <dgm:prSet presAssocID="{B72D6D47-EE94-4FCE-9874-815E8558DB7F}" presName="spacer" presStyleCnt="0"/>
      <dgm:spPr/>
    </dgm:pt>
    <dgm:pt modelId="{62E34058-6E9F-4A18-A544-C97D862A95E0}" type="pres">
      <dgm:prSet presAssocID="{F7CD0C49-C106-4771-8871-F2FA016D18F9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0AA9BC49-E98A-4893-989A-97AAAD55752C}" type="pres">
      <dgm:prSet presAssocID="{F7CD0C49-C106-4771-8871-F2FA016D18F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FB2311D-02B5-4C31-842A-101F00C6AD6A}" srcId="{79908407-A812-4742-B2A4-EBF09CFD3F48}" destId="{F12ABD01-FD4C-4F38-B871-A784B2F59D42}" srcOrd="1" destOrd="0" parTransId="{E9659121-606A-4E7D-921C-36EBCCC1C3A8}" sibTransId="{757A8ECC-F868-4323-9583-1779329B0C46}"/>
    <dgm:cxn modelId="{17A89C21-2BB7-4A9F-B6F6-77C27B19CC1E}" type="presOf" srcId="{F7CD0C49-C106-4771-8871-F2FA016D18F9}" destId="{62E34058-6E9F-4A18-A544-C97D862A95E0}" srcOrd="0" destOrd="0" presId="urn:microsoft.com/office/officeart/2005/8/layout/vList2"/>
    <dgm:cxn modelId="{5ED0BC29-5672-4C33-B100-87C524F5D375}" srcId="{79908407-A812-4742-B2A4-EBF09CFD3F48}" destId="{6716C81D-7B40-4B2A-B740-F3FEF24066F0}" srcOrd="0" destOrd="0" parTransId="{D8C7435B-8563-40A1-A5FE-329AEFFB2D26}" sibTransId="{27896382-437D-4762-ACFB-B389F19195B2}"/>
    <dgm:cxn modelId="{2032BF46-5870-4829-B7D0-0D423ECB7CD0}" type="presOf" srcId="{8243AF12-C896-4B84-A325-73CBFC231AFA}" destId="{F48E0F9C-6DEE-41AE-A330-4D0A65A5FDB4}" srcOrd="0" destOrd="0" presId="urn:microsoft.com/office/officeart/2005/8/layout/vList2"/>
    <dgm:cxn modelId="{818BD1A4-CE98-43CA-A367-FF12AE6698C6}" type="presOf" srcId="{3C6958DC-DCDD-479F-8FA1-DD79A0023A83}" destId="{0AA9BC49-E98A-4893-989A-97AAAD55752C}" srcOrd="0" destOrd="0" presId="urn:microsoft.com/office/officeart/2005/8/layout/vList2"/>
    <dgm:cxn modelId="{242001A5-9686-4B6C-B342-AC658B06BB5A}" type="presOf" srcId="{6716C81D-7B40-4B2A-B740-F3FEF24066F0}" destId="{BDEDF7DE-8805-4113-9F22-9FFE0737045C}" srcOrd="0" destOrd="0" presId="urn:microsoft.com/office/officeart/2005/8/layout/vList2"/>
    <dgm:cxn modelId="{E52F27B9-9EA4-4AFA-A4EF-CCE7A04B52F7}" type="presOf" srcId="{79908407-A812-4742-B2A4-EBF09CFD3F48}" destId="{CFF3385C-BF64-428A-BA01-93AF65A8CD49}" srcOrd="0" destOrd="0" presId="urn:microsoft.com/office/officeart/2005/8/layout/vList2"/>
    <dgm:cxn modelId="{958358B9-DBD5-44DF-A440-1E704213BB76}" type="presOf" srcId="{81BFEDDE-0C43-4910-AA86-F182F5B282F2}" destId="{5F7B8954-26EF-4AC8-8348-99960810A969}" srcOrd="0" destOrd="0" presId="urn:microsoft.com/office/officeart/2005/8/layout/vList2"/>
    <dgm:cxn modelId="{5C4CC6C3-BBAB-4BAF-9F06-110ABE42CB2C}" srcId="{79908407-A812-4742-B2A4-EBF09CFD3F48}" destId="{F7CD0C49-C106-4771-8871-F2FA016D18F9}" srcOrd="4" destOrd="0" parTransId="{C3368898-32DF-4272-A20C-72511F5E52D9}" sibTransId="{1359E9D2-5E50-40FF-869E-22EC541F3D3B}"/>
    <dgm:cxn modelId="{B695F4D9-EF24-44F3-A134-AA679A829EA3}" srcId="{79908407-A812-4742-B2A4-EBF09CFD3F48}" destId="{81BFEDDE-0C43-4910-AA86-F182F5B282F2}" srcOrd="3" destOrd="0" parTransId="{0F6F4AC6-7BBF-47C2-BB63-F76353D8BF8B}" sibTransId="{B72D6D47-EE94-4FCE-9874-815E8558DB7F}"/>
    <dgm:cxn modelId="{F02BC7DD-E7D5-41AE-936F-E8DA5C5DD36F}" srcId="{F7CD0C49-C106-4771-8871-F2FA016D18F9}" destId="{3C6958DC-DCDD-479F-8FA1-DD79A0023A83}" srcOrd="0" destOrd="0" parTransId="{20D21635-F43D-43B8-ADDE-0807E17F8398}" sibTransId="{B66C703D-1EB6-4462-94CE-F519FCF1E619}"/>
    <dgm:cxn modelId="{ACC518E7-F8E4-4FD4-8C4D-8A6BDD02892B}" srcId="{79908407-A812-4742-B2A4-EBF09CFD3F48}" destId="{8243AF12-C896-4B84-A325-73CBFC231AFA}" srcOrd="2" destOrd="0" parTransId="{A36F8E27-EF59-4DAB-9E79-B4FFF39417DD}" sibTransId="{2E951536-08B9-4B05-A6F2-992EB85FBF82}"/>
    <dgm:cxn modelId="{0B6A70F7-5805-47E9-91BE-B9266790BB19}" type="presOf" srcId="{F12ABD01-FD4C-4F38-B871-A784B2F59D42}" destId="{5C0E57E0-39F3-4A92-8F1C-6D81C66C0F89}" srcOrd="0" destOrd="0" presId="urn:microsoft.com/office/officeart/2005/8/layout/vList2"/>
    <dgm:cxn modelId="{FDCBCF8A-F631-4C93-896F-DCCD7C4C4A76}" type="presParOf" srcId="{CFF3385C-BF64-428A-BA01-93AF65A8CD49}" destId="{BDEDF7DE-8805-4113-9F22-9FFE0737045C}" srcOrd="0" destOrd="0" presId="urn:microsoft.com/office/officeart/2005/8/layout/vList2"/>
    <dgm:cxn modelId="{4975C2D4-D9AF-443A-9EFA-ED1C17A849BD}" type="presParOf" srcId="{CFF3385C-BF64-428A-BA01-93AF65A8CD49}" destId="{53E6A5BC-9FD2-45B8-9E02-327B8A0A7153}" srcOrd="1" destOrd="0" presId="urn:microsoft.com/office/officeart/2005/8/layout/vList2"/>
    <dgm:cxn modelId="{5F818016-870B-460D-B66A-B0A3119D66DF}" type="presParOf" srcId="{CFF3385C-BF64-428A-BA01-93AF65A8CD49}" destId="{5C0E57E0-39F3-4A92-8F1C-6D81C66C0F89}" srcOrd="2" destOrd="0" presId="urn:microsoft.com/office/officeart/2005/8/layout/vList2"/>
    <dgm:cxn modelId="{90312DC9-900C-4AD2-90DE-BC67C0D055FB}" type="presParOf" srcId="{CFF3385C-BF64-428A-BA01-93AF65A8CD49}" destId="{5E66D7DA-AB08-40A1-A9D1-D29D50E42A3D}" srcOrd="3" destOrd="0" presId="urn:microsoft.com/office/officeart/2005/8/layout/vList2"/>
    <dgm:cxn modelId="{F421781D-F078-4120-8049-4C8459067728}" type="presParOf" srcId="{CFF3385C-BF64-428A-BA01-93AF65A8CD49}" destId="{F48E0F9C-6DEE-41AE-A330-4D0A65A5FDB4}" srcOrd="4" destOrd="0" presId="urn:microsoft.com/office/officeart/2005/8/layout/vList2"/>
    <dgm:cxn modelId="{CB0050A4-5407-4C6A-94BA-6A4141A19A08}" type="presParOf" srcId="{CFF3385C-BF64-428A-BA01-93AF65A8CD49}" destId="{0BEF9175-8CCD-49DB-83F2-CC4B9DBC909A}" srcOrd="5" destOrd="0" presId="urn:microsoft.com/office/officeart/2005/8/layout/vList2"/>
    <dgm:cxn modelId="{2DB3190C-DB89-457D-A8D2-BCF338537E4B}" type="presParOf" srcId="{CFF3385C-BF64-428A-BA01-93AF65A8CD49}" destId="{5F7B8954-26EF-4AC8-8348-99960810A969}" srcOrd="6" destOrd="0" presId="urn:microsoft.com/office/officeart/2005/8/layout/vList2"/>
    <dgm:cxn modelId="{84784FFA-8CD4-42CF-A6C1-684109444E6B}" type="presParOf" srcId="{CFF3385C-BF64-428A-BA01-93AF65A8CD49}" destId="{BC9B7466-0E20-4D03-AA34-C29F96D70861}" srcOrd="7" destOrd="0" presId="urn:microsoft.com/office/officeart/2005/8/layout/vList2"/>
    <dgm:cxn modelId="{6B171A51-8067-4C0D-9208-990CC0B24687}" type="presParOf" srcId="{CFF3385C-BF64-428A-BA01-93AF65A8CD49}" destId="{62E34058-6E9F-4A18-A544-C97D862A95E0}" srcOrd="8" destOrd="0" presId="urn:microsoft.com/office/officeart/2005/8/layout/vList2"/>
    <dgm:cxn modelId="{C048776B-5197-4CCF-8CA0-B4BDEFF39694}" type="presParOf" srcId="{CFF3385C-BF64-428A-BA01-93AF65A8CD49}" destId="{0AA9BC49-E98A-4893-989A-97AAAD55752C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20A9F9-4D5A-4D60-8FE9-D2F83DF6B4E7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E2D654-3D42-49F6-A346-D923B6A13821}">
      <dgm:prSet/>
      <dgm:spPr/>
      <dgm:t>
        <a:bodyPr/>
        <a:lstStyle/>
        <a:p>
          <a:r>
            <a:rPr lang="en-US" dirty="0"/>
            <a:t>Interim Pastors (transitional ministry) are </a:t>
          </a:r>
          <a:r>
            <a:rPr lang="en-US" u="sng" dirty="0"/>
            <a:t>very difficult</a:t>
          </a:r>
          <a:r>
            <a:rPr lang="en-US" dirty="0"/>
            <a:t> to find in our current situation throughout the PC (USA) Church.  Larger churches may have a better chance of finding one </a:t>
          </a:r>
        </a:p>
      </dgm:t>
    </dgm:pt>
    <dgm:pt modelId="{F9DC715E-8064-429B-A214-EC2A01B9D1D8}" type="parTrans" cxnId="{91F58FEB-FB79-40DF-8058-EC1B0AF439E0}">
      <dgm:prSet/>
      <dgm:spPr/>
      <dgm:t>
        <a:bodyPr/>
        <a:lstStyle/>
        <a:p>
          <a:endParaRPr lang="en-US"/>
        </a:p>
      </dgm:t>
    </dgm:pt>
    <dgm:pt modelId="{675AAA20-3550-408C-A353-8CAC309935B4}" type="sibTrans" cxnId="{91F58FEB-FB79-40DF-8058-EC1B0AF439E0}">
      <dgm:prSet/>
      <dgm:spPr/>
      <dgm:t>
        <a:bodyPr/>
        <a:lstStyle/>
        <a:p>
          <a:endParaRPr lang="en-US"/>
        </a:p>
      </dgm:t>
    </dgm:pt>
    <dgm:pt modelId="{914B9C95-981F-49DC-B9C6-58CD9F605DE3}">
      <dgm:prSet/>
      <dgm:spPr/>
      <dgm:t>
        <a:bodyPr/>
        <a:lstStyle/>
        <a:p>
          <a:r>
            <a:rPr lang="en-US" dirty="0"/>
            <a:t>Other Options beside Interim Pastor</a:t>
          </a:r>
        </a:p>
      </dgm:t>
    </dgm:pt>
    <dgm:pt modelId="{DD5F5AE8-4055-41ED-B4AC-BB70A415DC39}" type="parTrans" cxnId="{7840B23D-3BDC-42C8-B510-BD5BC4F39712}">
      <dgm:prSet/>
      <dgm:spPr/>
      <dgm:t>
        <a:bodyPr/>
        <a:lstStyle/>
        <a:p>
          <a:endParaRPr lang="en-US"/>
        </a:p>
      </dgm:t>
    </dgm:pt>
    <dgm:pt modelId="{8097EAFF-CEA4-49E4-A58D-767DB59123A5}" type="sibTrans" cxnId="{7840B23D-3BDC-42C8-B510-BD5BC4F39712}">
      <dgm:prSet/>
      <dgm:spPr/>
      <dgm:t>
        <a:bodyPr/>
        <a:lstStyle/>
        <a:p>
          <a:endParaRPr lang="en-US"/>
        </a:p>
      </dgm:t>
    </dgm:pt>
    <dgm:pt modelId="{F4323A39-FDDF-4DF9-A3DE-C7830BC22DBD}">
      <dgm:prSet/>
      <dgm:spPr/>
      <dgm:t>
        <a:bodyPr/>
        <a:lstStyle/>
        <a:p>
          <a:r>
            <a:rPr lang="en-US" dirty="0"/>
            <a:t>Weekly Preachers Might Work for Some Churches</a:t>
          </a:r>
        </a:p>
      </dgm:t>
    </dgm:pt>
    <dgm:pt modelId="{9FF9B7A7-8C66-445F-945B-F5DE01CCA086}" type="parTrans" cxnId="{D5EA6EB2-51BE-43F9-B70A-ABA47230BC1A}">
      <dgm:prSet/>
      <dgm:spPr/>
      <dgm:t>
        <a:bodyPr/>
        <a:lstStyle/>
        <a:p>
          <a:endParaRPr lang="en-US"/>
        </a:p>
      </dgm:t>
    </dgm:pt>
    <dgm:pt modelId="{AAE2F787-4617-4844-A0BC-73B9225D0CD6}" type="sibTrans" cxnId="{D5EA6EB2-51BE-43F9-B70A-ABA47230BC1A}">
      <dgm:prSet/>
      <dgm:spPr/>
      <dgm:t>
        <a:bodyPr/>
        <a:lstStyle/>
        <a:p>
          <a:endParaRPr lang="en-US"/>
        </a:p>
      </dgm:t>
    </dgm:pt>
    <dgm:pt modelId="{EB00F234-5240-4880-B3EE-64A119C4FE7C}">
      <dgm:prSet/>
      <dgm:spPr/>
      <dgm:t>
        <a:bodyPr/>
        <a:lstStyle/>
        <a:p>
          <a:r>
            <a:rPr lang="en-US" dirty="0"/>
            <a:t>CREs or Pastors of other Denominations</a:t>
          </a:r>
        </a:p>
      </dgm:t>
    </dgm:pt>
    <dgm:pt modelId="{956FD492-E38C-494D-9E56-4CD9834BE3C7}" type="parTrans" cxnId="{4C3F7850-6D90-4BEC-B519-481E4279FF86}">
      <dgm:prSet/>
      <dgm:spPr/>
      <dgm:t>
        <a:bodyPr/>
        <a:lstStyle/>
        <a:p>
          <a:endParaRPr lang="en-US"/>
        </a:p>
      </dgm:t>
    </dgm:pt>
    <dgm:pt modelId="{467F19DC-FE3D-45C8-92DF-342398BFD855}" type="sibTrans" cxnId="{4C3F7850-6D90-4BEC-B519-481E4279FF86}">
      <dgm:prSet/>
      <dgm:spPr/>
      <dgm:t>
        <a:bodyPr/>
        <a:lstStyle/>
        <a:p>
          <a:endParaRPr lang="en-US"/>
        </a:p>
      </dgm:t>
    </dgm:pt>
    <dgm:pt modelId="{E3119E1F-4B5C-48C6-8E8A-28181FB64953}">
      <dgm:prSet/>
      <dgm:spPr/>
      <dgm:t>
        <a:bodyPr/>
        <a:lstStyle/>
        <a:p>
          <a:r>
            <a:rPr lang="en-US" dirty="0"/>
            <a:t>Stated Supplies</a:t>
          </a:r>
        </a:p>
      </dgm:t>
    </dgm:pt>
    <dgm:pt modelId="{32BAB001-E386-4973-8E48-723457400ECE}" type="parTrans" cxnId="{91B2FA1A-0C4B-4672-AFB3-067828DDE6D6}">
      <dgm:prSet/>
      <dgm:spPr/>
      <dgm:t>
        <a:bodyPr/>
        <a:lstStyle/>
        <a:p>
          <a:endParaRPr lang="en-US"/>
        </a:p>
      </dgm:t>
    </dgm:pt>
    <dgm:pt modelId="{307EB3A8-A38B-43EE-90B5-9F98E469F096}" type="sibTrans" cxnId="{91B2FA1A-0C4B-4672-AFB3-067828DDE6D6}">
      <dgm:prSet/>
      <dgm:spPr/>
      <dgm:t>
        <a:bodyPr/>
        <a:lstStyle/>
        <a:p>
          <a:endParaRPr lang="en-US"/>
        </a:p>
      </dgm:t>
    </dgm:pt>
    <dgm:pt modelId="{939BF6E4-7778-46F9-8939-C1BFE33E7247}" type="pres">
      <dgm:prSet presAssocID="{3220A9F9-4D5A-4D60-8FE9-D2F83DF6B4E7}" presName="Name0" presStyleCnt="0">
        <dgm:presLayoutVars>
          <dgm:dir/>
          <dgm:animLvl val="lvl"/>
          <dgm:resizeHandles val="exact"/>
        </dgm:presLayoutVars>
      </dgm:prSet>
      <dgm:spPr/>
    </dgm:pt>
    <dgm:pt modelId="{F23A7512-DB91-4CFD-9301-AD81A35320FC}" type="pres">
      <dgm:prSet presAssocID="{E4E2D654-3D42-49F6-A346-D923B6A13821}" presName="composite" presStyleCnt="0"/>
      <dgm:spPr/>
    </dgm:pt>
    <dgm:pt modelId="{12993E0C-A800-402E-B686-E15DF5951141}" type="pres">
      <dgm:prSet presAssocID="{E4E2D654-3D42-49F6-A346-D923B6A1382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45A0C54-97C5-4ADA-8AC6-3575CD45608C}" type="pres">
      <dgm:prSet presAssocID="{E4E2D654-3D42-49F6-A346-D923B6A13821}" presName="desTx" presStyleLbl="alignAccFollowNode1" presStyleIdx="0" presStyleCnt="2">
        <dgm:presLayoutVars>
          <dgm:bulletEnabled val="1"/>
        </dgm:presLayoutVars>
      </dgm:prSet>
      <dgm:spPr/>
    </dgm:pt>
    <dgm:pt modelId="{5DCE76A4-371B-4C17-904D-6BF8DA3120DA}" type="pres">
      <dgm:prSet presAssocID="{675AAA20-3550-408C-A353-8CAC309935B4}" presName="space" presStyleCnt="0"/>
      <dgm:spPr/>
    </dgm:pt>
    <dgm:pt modelId="{0AEDD1F5-BF16-4205-BF14-1C2C20DA95DC}" type="pres">
      <dgm:prSet presAssocID="{914B9C95-981F-49DC-B9C6-58CD9F605DE3}" presName="composite" presStyleCnt="0"/>
      <dgm:spPr/>
    </dgm:pt>
    <dgm:pt modelId="{65BC8EE7-842C-47E0-85DB-F179818AB6AA}" type="pres">
      <dgm:prSet presAssocID="{914B9C95-981F-49DC-B9C6-58CD9F605DE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B0D3EF0-CE65-495C-8E25-E92C20AC8548}" type="pres">
      <dgm:prSet presAssocID="{914B9C95-981F-49DC-B9C6-58CD9F605DE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1B2FA1A-0C4B-4672-AFB3-067828DDE6D6}" srcId="{914B9C95-981F-49DC-B9C6-58CD9F605DE3}" destId="{E3119E1F-4B5C-48C6-8E8A-28181FB64953}" srcOrd="0" destOrd="0" parTransId="{32BAB001-E386-4973-8E48-723457400ECE}" sibTransId="{307EB3A8-A38B-43EE-90B5-9F98E469F096}"/>
    <dgm:cxn modelId="{12BA0F33-7566-4970-AF38-602940FA6FA1}" type="presOf" srcId="{914B9C95-981F-49DC-B9C6-58CD9F605DE3}" destId="{65BC8EE7-842C-47E0-85DB-F179818AB6AA}" srcOrd="0" destOrd="0" presId="urn:microsoft.com/office/officeart/2005/8/layout/hList1"/>
    <dgm:cxn modelId="{7840B23D-3BDC-42C8-B510-BD5BC4F39712}" srcId="{3220A9F9-4D5A-4D60-8FE9-D2F83DF6B4E7}" destId="{914B9C95-981F-49DC-B9C6-58CD9F605DE3}" srcOrd="1" destOrd="0" parTransId="{DD5F5AE8-4055-41ED-B4AC-BB70A415DC39}" sibTransId="{8097EAFF-CEA4-49E4-A58D-767DB59123A5}"/>
    <dgm:cxn modelId="{4C3F7850-6D90-4BEC-B519-481E4279FF86}" srcId="{914B9C95-981F-49DC-B9C6-58CD9F605DE3}" destId="{EB00F234-5240-4880-B3EE-64A119C4FE7C}" srcOrd="2" destOrd="0" parTransId="{956FD492-E38C-494D-9E56-4CD9834BE3C7}" sibTransId="{467F19DC-FE3D-45C8-92DF-342398BFD855}"/>
    <dgm:cxn modelId="{B9C0AD7A-4662-4338-9DB2-6765CD92265E}" type="presOf" srcId="{E3119E1F-4B5C-48C6-8E8A-28181FB64953}" destId="{5B0D3EF0-CE65-495C-8E25-E92C20AC8548}" srcOrd="0" destOrd="0" presId="urn:microsoft.com/office/officeart/2005/8/layout/hList1"/>
    <dgm:cxn modelId="{73623081-063E-4ED7-BBD5-B7018FCC5717}" type="presOf" srcId="{3220A9F9-4D5A-4D60-8FE9-D2F83DF6B4E7}" destId="{939BF6E4-7778-46F9-8939-C1BFE33E7247}" srcOrd="0" destOrd="0" presId="urn:microsoft.com/office/officeart/2005/8/layout/hList1"/>
    <dgm:cxn modelId="{39336F83-BE9C-444D-95C9-BB28CC6B5478}" type="presOf" srcId="{E4E2D654-3D42-49F6-A346-D923B6A13821}" destId="{12993E0C-A800-402E-B686-E15DF5951141}" srcOrd="0" destOrd="0" presId="urn:microsoft.com/office/officeart/2005/8/layout/hList1"/>
    <dgm:cxn modelId="{D5EA6EB2-51BE-43F9-B70A-ABA47230BC1A}" srcId="{914B9C95-981F-49DC-B9C6-58CD9F605DE3}" destId="{F4323A39-FDDF-4DF9-A3DE-C7830BC22DBD}" srcOrd="1" destOrd="0" parTransId="{9FF9B7A7-8C66-445F-945B-F5DE01CCA086}" sibTransId="{AAE2F787-4617-4844-A0BC-73B9225D0CD6}"/>
    <dgm:cxn modelId="{737CF7BC-8323-4C26-9326-7CC364EB03CE}" type="presOf" srcId="{F4323A39-FDDF-4DF9-A3DE-C7830BC22DBD}" destId="{5B0D3EF0-CE65-495C-8E25-E92C20AC8548}" srcOrd="0" destOrd="1" presId="urn:microsoft.com/office/officeart/2005/8/layout/hList1"/>
    <dgm:cxn modelId="{91F58FEB-FB79-40DF-8058-EC1B0AF439E0}" srcId="{3220A9F9-4D5A-4D60-8FE9-D2F83DF6B4E7}" destId="{E4E2D654-3D42-49F6-A346-D923B6A13821}" srcOrd="0" destOrd="0" parTransId="{F9DC715E-8064-429B-A214-EC2A01B9D1D8}" sibTransId="{675AAA20-3550-408C-A353-8CAC309935B4}"/>
    <dgm:cxn modelId="{DAC862F4-8A95-4A51-B60C-6EBEC98E4F01}" type="presOf" srcId="{EB00F234-5240-4880-B3EE-64A119C4FE7C}" destId="{5B0D3EF0-CE65-495C-8E25-E92C20AC8548}" srcOrd="0" destOrd="2" presId="urn:microsoft.com/office/officeart/2005/8/layout/hList1"/>
    <dgm:cxn modelId="{F38DC3CB-1567-4F0F-AAAA-58D4F80CA6C0}" type="presParOf" srcId="{939BF6E4-7778-46F9-8939-C1BFE33E7247}" destId="{F23A7512-DB91-4CFD-9301-AD81A35320FC}" srcOrd="0" destOrd="0" presId="urn:microsoft.com/office/officeart/2005/8/layout/hList1"/>
    <dgm:cxn modelId="{175CC4C0-C021-4CD1-B12B-0B56645A27C8}" type="presParOf" srcId="{F23A7512-DB91-4CFD-9301-AD81A35320FC}" destId="{12993E0C-A800-402E-B686-E15DF5951141}" srcOrd="0" destOrd="0" presId="urn:microsoft.com/office/officeart/2005/8/layout/hList1"/>
    <dgm:cxn modelId="{8F7D9488-8D57-4308-9C73-587F9360BC2F}" type="presParOf" srcId="{F23A7512-DB91-4CFD-9301-AD81A35320FC}" destId="{F45A0C54-97C5-4ADA-8AC6-3575CD45608C}" srcOrd="1" destOrd="0" presId="urn:microsoft.com/office/officeart/2005/8/layout/hList1"/>
    <dgm:cxn modelId="{9F42498B-7CAA-4E52-83F6-863D1DBC502B}" type="presParOf" srcId="{939BF6E4-7778-46F9-8939-C1BFE33E7247}" destId="{5DCE76A4-371B-4C17-904D-6BF8DA3120DA}" srcOrd="1" destOrd="0" presId="urn:microsoft.com/office/officeart/2005/8/layout/hList1"/>
    <dgm:cxn modelId="{681A5A66-2E91-4CFA-A8FC-C6566AA85064}" type="presParOf" srcId="{939BF6E4-7778-46F9-8939-C1BFE33E7247}" destId="{0AEDD1F5-BF16-4205-BF14-1C2C20DA95DC}" srcOrd="2" destOrd="0" presId="urn:microsoft.com/office/officeart/2005/8/layout/hList1"/>
    <dgm:cxn modelId="{67DE9FEF-4AC6-4FFB-A675-6FE76F321268}" type="presParOf" srcId="{0AEDD1F5-BF16-4205-BF14-1C2C20DA95DC}" destId="{65BC8EE7-842C-47E0-85DB-F179818AB6AA}" srcOrd="0" destOrd="0" presId="urn:microsoft.com/office/officeart/2005/8/layout/hList1"/>
    <dgm:cxn modelId="{5582BFB9-14B3-4A2E-96BB-65C26AD3CF1A}" type="presParOf" srcId="{0AEDD1F5-BF16-4205-BF14-1C2C20DA95DC}" destId="{5B0D3EF0-CE65-495C-8E25-E92C20AC85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8D44F2-7B42-44D9-94A3-A276545981C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EF458A6-E47B-4825-AA43-3788BBA1CA44}">
      <dgm:prSet/>
      <dgm:spPr/>
      <dgm:t>
        <a:bodyPr/>
        <a:lstStyle/>
        <a:p>
          <a:r>
            <a:rPr lang="en-US" dirty="0"/>
            <a:t>If Choosing to go the Temporary Pastor/CRE/or Pastor of Another Denomination the Session handles the search</a:t>
          </a:r>
        </a:p>
      </dgm:t>
    </dgm:pt>
    <dgm:pt modelId="{7C420928-004C-4DB6-92D0-5219ACA9AE7F}" type="parTrans" cxnId="{4239E86D-0082-45E8-8ED0-7F42D6248FCA}">
      <dgm:prSet/>
      <dgm:spPr/>
      <dgm:t>
        <a:bodyPr/>
        <a:lstStyle/>
        <a:p>
          <a:endParaRPr lang="en-US"/>
        </a:p>
      </dgm:t>
    </dgm:pt>
    <dgm:pt modelId="{3DB626DD-45E4-4E86-9A90-8278F683CEB0}" type="sibTrans" cxnId="{4239E86D-0082-45E8-8ED0-7F42D6248FCA}">
      <dgm:prSet/>
      <dgm:spPr/>
      <dgm:t>
        <a:bodyPr/>
        <a:lstStyle/>
        <a:p>
          <a:endParaRPr lang="en-US"/>
        </a:p>
      </dgm:t>
    </dgm:pt>
    <dgm:pt modelId="{66A7DBD7-B13C-4C44-85F4-B786FD12000B}">
      <dgm:prSet/>
      <dgm:spPr/>
      <dgm:t>
        <a:bodyPr/>
        <a:lstStyle/>
        <a:p>
          <a:r>
            <a:rPr lang="en-US" dirty="0"/>
            <a:t>If calling and installing a pastor, the Pastor Nominating Committee (PNC) may be Formed once the COM approves it</a:t>
          </a:r>
        </a:p>
      </dgm:t>
    </dgm:pt>
    <dgm:pt modelId="{61463554-5FEF-4082-AD79-D9C3A2A1E39D}" type="parTrans" cxnId="{86D635CB-F9A4-436A-91B8-5731B5892FB5}">
      <dgm:prSet/>
      <dgm:spPr/>
      <dgm:t>
        <a:bodyPr/>
        <a:lstStyle/>
        <a:p>
          <a:endParaRPr lang="en-US"/>
        </a:p>
      </dgm:t>
    </dgm:pt>
    <dgm:pt modelId="{747C7AC1-53A2-456A-93B1-61E0436F6A4E}" type="sibTrans" cxnId="{86D635CB-F9A4-436A-91B8-5731B5892FB5}">
      <dgm:prSet/>
      <dgm:spPr/>
      <dgm:t>
        <a:bodyPr/>
        <a:lstStyle/>
        <a:p>
          <a:endParaRPr lang="en-US"/>
        </a:p>
      </dgm:t>
    </dgm:pt>
    <dgm:pt modelId="{CB603D7F-6C7B-4EB7-A067-EC4EE8A2A3D3}">
      <dgm:prSet/>
      <dgm:spPr/>
      <dgm:t>
        <a:bodyPr/>
        <a:lstStyle/>
        <a:p>
          <a:r>
            <a:rPr lang="en-US" dirty="0"/>
            <a:t>There are two COM Liaisons in a search process, and will be invited to the first meeting of the PNC to orient them to the process</a:t>
          </a:r>
        </a:p>
      </dgm:t>
    </dgm:pt>
    <dgm:pt modelId="{F4A82CDB-2046-42D1-9550-C850ED97780C}" type="parTrans" cxnId="{8D6A45FE-D0EE-424F-9BE3-83695E45E53D}">
      <dgm:prSet/>
      <dgm:spPr/>
      <dgm:t>
        <a:bodyPr/>
        <a:lstStyle/>
        <a:p>
          <a:endParaRPr lang="en-US"/>
        </a:p>
      </dgm:t>
    </dgm:pt>
    <dgm:pt modelId="{99415B1F-5957-426D-880C-D889C10F4E31}" type="sibTrans" cxnId="{8D6A45FE-D0EE-424F-9BE3-83695E45E53D}">
      <dgm:prSet/>
      <dgm:spPr/>
      <dgm:t>
        <a:bodyPr/>
        <a:lstStyle/>
        <a:p>
          <a:endParaRPr lang="en-US"/>
        </a:p>
      </dgm:t>
    </dgm:pt>
    <dgm:pt modelId="{976612EF-FA55-4A4D-854A-E02712BAF63E}" type="pres">
      <dgm:prSet presAssocID="{D58D44F2-7B42-44D9-94A3-A276545981CB}" presName="linear" presStyleCnt="0">
        <dgm:presLayoutVars>
          <dgm:animLvl val="lvl"/>
          <dgm:resizeHandles val="exact"/>
        </dgm:presLayoutVars>
      </dgm:prSet>
      <dgm:spPr/>
    </dgm:pt>
    <dgm:pt modelId="{4623716C-DFD7-4C34-80BD-9D0A901B7307}" type="pres">
      <dgm:prSet presAssocID="{9EF458A6-E47B-4825-AA43-3788BBA1CA4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5E873A3-DCD9-43F1-994E-0F4F7407CB04}" type="pres">
      <dgm:prSet presAssocID="{3DB626DD-45E4-4E86-9A90-8278F683CEB0}" presName="spacer" presStyleCnt="0"/>
      <dgm:spPr/>
    </dgm:pt>
    <dgm:pt modelId="{A9B48D2E-7FB2-48CA-AAAF-F2001096988F}" type="pres">
      <dgm:prSet presAssocID="{66A7DBD7-B13C-4C44-85F4-B786FD12000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D125E34-5412-4BB1-8BEE-6E0B11169312}" type="pres">
      <dgm:prSet presAssocID="{747C7AC1-53A2-456A-93B1-61E0436F6A4E}" presName="spacer" presStyleCnt="0"/>
      <dgm:spPr/>
    </dgm:pt>
    <dgm:pt modelId="{43853BF8-B2FC-4742-918D-76D8524A3AAA}" type="pres">
      <dgm:prSet presAssocID="{CB603D7F-6C7B-4EB7-A067-EC4EE8A2A3D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ACC9F2C-9AAB-4A6C-AC3D-ABC78E23E826}" type="presOf" srcId="{9EF458A6-E47B-4825-AA43-3788BBA1CA44}" destId="{4623716C-DFD7-4C34-80BD-9D0A901B7307}" srcOrd="0" destOrd="0" presId="urn:microsoft.com/office/officeart/2005/8/layout/vList2"/>
    <dgm:cxn modelId="{EE24565D-C29F-40F7-B6E6-2C3C5D194713}" type="presOf" srcId="{CB603D7F-6C7B-4EB7-A067-EC4EE8A2A3D3}" destId="{43853BF8-B2FC-4742-918D-76D8524A3AAA}" srcOrd="0" destOrd="0" presId="urn:microsoft.com/office/officeart/2005/8/layout/vList2"/>
    <dgm:cxn modelId="{5C62D266-5E99-46B1-9671-36CCE18E0601}" type="presOf" srcId="{66A7DBD7-B13C-4C44-85F4-B786FD12000B}" destId="{A9B48D2E-7FB2-48CA-AAAF-F2001096988F}" srcOrd="0" destOrd="0" presId="urn:microsoft.com/office/officeart/2005/8/layout/vList2"/>
    <dgm:cxn modelId="{4239E86D-0082-45E8-8ED0-7F42D6248FCA}" srcId="{D58D44F2-7B42-44D9-94A3-A276545981CB}" destId="{9EF458A6-E47B-4825-AA43-3788BBA1CA44}" srcOrd="0" destOrd="0" parTransId="{7C420928-004C-4DB6-92D0-5219ACA9AE7F}" sibTransId="{3DB626DD-45E4-4E86-9A90-8278F683CEB0}"/>
    <dgm:cxn modelId="{753B6284-FC22-4D88-9568-790D252384C7}" type="presOf" srcId="{D58D44F2-7B42-44D9-94A3-A276545981CB}" destId="{976612EF-FA55-4A4D-854A-E02712BAF63E}" srcOrd="0" destOrd="0" presId="urn:microsoft.com/office/officeart/2005/8/layout/vList2"/>
    <dgm:cxn modelId="{86D635CB-F9A4-436A-91B8-5731B5892FB5}" srcId="{D58D44F2-7B42-44D9-94A3-A276545981CB}" destId="{66A7DBD7-B13C-4C44-85F4-B786FD12000B}" srcOrd="1" destOrd="0" parTransId="{61463554-5FEF-4082-AD79-D9C3A2A1E39D}" sibTransId="{747C7AC1-53A2-456A-93B1-61E0436F6A4E}"/>
    <dgm:cxn modelId="{8D6A45FE-D0EE-424F-9BE3-83695E45E53D}" srcId="{D58D44F2-7B42-44D9-94A3-A276545981CB}" destId="{CB603D7F-6C7B-4EB7-A067-EC4EE8A2A3D3}" srcOrd="2" destOrd="0" parTransId="{F4A82CDB-2046-42D1-9550-C850ED97780C}" sibTransId="{99415B1F-5957-426D-880C-D889C10F4E31}"/>
    <dgm:cxn modelId="{70E261E5-B464-4C79-B272-A0699696AAF9}" type="presParOf" srcId="{976612EF-FA55-4A4D-854A-E02712BAF63E}" destId="{4623716C-DFD7-4C34-80BD-9D0A901B7307}" srcOrd="0" destOrd="0" presId="urn:microsoft.com/office/officeart/2005/8/layout/vList2"/>
    <dgm:cxn modelId="{B2A8978D-1FD4-424B-A77E-7AE069C50E95}" type="presParOf" srcId="{976612EF-FA55-4A4D-854A-E02712BAF63E}" destId="{65E873A3-DCD9-43F1-994E-0F4F7407CB04}" srcOrd="1" destOrd="0" presId="urn:microsoft.com/office/officeart/2005/8/layout/vList2"/>
    <dgm:cxn modelId="{70C45B8F-1182-4CA9-A146-BD243AC0CD4D}" type="presParOf" srcId="{976612EF-FA55-4A4D-854A-E02712BAF63E}" destId="{A9B48D2E-7FB2-48CA-AAAF-F2001096988F}" srcOrd="2" destOrd="0" presId="urn:microsoft.com/office/officeart/2005/8/layout/vList2"/>
    <dgm:cxn modelId="{9C53E201-E70B-48E8-81F3-C69CDF14CFC8}" type="presParOf" srcId="{976612EF-FA55-4A4D-854A-E02712BAF63E}" destId="{5D125E34-5412-4BB1-8BEE-6E0B11169312}" srcOrd="3" destOrd="0" presId="urn:microsoft.com/office/officeart/2005/8/layout/vList2"/>
    <dgm:cxn modelId="{EECDDD51-0A50-457B-AE5F-8CD134C1A390}" type="presParOf" srcId="{976612EF-FA55-4A4D-854A-E02712BAF63E}" destId="{43853BF8-B2FC-4742-918D-76D8524A3AA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3EB64E-5EAE-475A-BFE6-358513D23A96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6BC53C7-0343-4C97-8920-47FC2C659D79}">
      <dgm:prSet/>
      <dgm:spPr/>
      <dgm:t>
        <a:bodyPr/>
        <a:lstStyle/>
        <a:p>
          <a:r>
            <a:rPr lang="en-US" dirty="0"/>
            <a:t>Mission Studies are recommended for all churches, especially if one hasn’t been done in awhile.  </a:t>
          </a:r>
        </a:p>
      </dgm:t>
    </dgm:pt>
    <dgm:pt modelId="{063CBA8D-51A1-40E6-AF3C-E2C3CA526B4C}" type="parTrans" cxnId="{880D49D2-58FC-4CC1-9797-10FA44DF1989}">
      <dgm:prSet/>
      <dgm:spPr/>
      <dgm:t>
        <a:bodyPr/>
        <a:lstStyle/>
        <a:p>
          <a:endParaRPr lang="en-US"/>
        </a:p>
      </dgm:t>
    </dgm:pt>
    <dgm:pt modelId="{9CC46984-5440-4C32-AE53-D82D5392300F}" type="sibTrans" cxnId="{880D49D2-58FC-4CC1-9797-10FA44DF1989}">
      <dgm:prSet/>
      <dgm:spPr/>
      <dgm:t>
        <a:bodyPr/>
        <a:lstStyle/>
        <a:p>
          <a:endParaRPr lang="en-US"/>
        </a:p>
      </dgm:t>
    </dgm:pt>
    <dgm:pt modelId="{4CB3DFE8-FC5E-4BD0-A905-F623CFEC82A4}">
      <dgm:prSet/>
      <dgm:spPr/>
      <dgm:t>
        <a:bodyPr/>
        <a:lstStyle/>
        <a:p>
          <a:r>
            <a:rPr lang="en-US" dirty="0"/>
            <a:t>Mission Studies can be several pages in length to a one-page questionnaire  </a:t>
          </a:r>
        </a:p>
      </dgm:t>
    </dgm:pt>
    <dgm:pt modelId="{A48D7181-D8CA-43F0-B0F9-7DF7AB52773E}" type="parTrans" cxnId="{3BBE1F4B-043D-4F2C-96E4-6F11FFC27646}">
      <dgm:prSet/>
      <dgm:spPr/>
      <dgm:t>
        <a:bodyPr/>
        <a:lstStyle/>
        <a:p>
          <a:endParaRPr lang="en-US"/>
        </a:p>
      </dgm:t>
    </dgm:pt>
    <dgm:pt modelId="{7BE96586-0333-4111-AF36-A92149B1D8C5}" type="sibTrans" cxnId="{3BBE1F4B-043D-4F2C-96E4-6F11FFC27646}">
      <dgm:prSet/>
      <dgm:spPr/>
      <dgm:t>
        <a:bodyPr/>
        <a:lstStyle/>
        <a:p>
          <a:endParaRPr lang="en-US"/>
        </a:p>
      </dgm:t>
    </dgm:pt>
    <dgm:pt modelId="{5A4D1590-A40A-46B2-9940-7CAF727C0223}">
      <dgm:prSet/>
      <dgm:spPr/>
      <dgm:t>
        <a:bodyPr/>
        <a:lstStyle/>
        <a:p>
          <a:r>
            <a:rPr lang="en-US" dirty="0"/>
            <a:t>Results of Mission Study guide the writing of the Ministry Information Form (MIF)</a:t>
          </a:r>
        </a:p>
      </dgm:t>
    </dgm:pt>
    <dgm:pt modelId="{96B71419-439C-448B-8004-4A82D49FC8E4}" type="parTrans" cxnId="{1D0EF7AE-4515-4466-854F-F025E3A67171}">
      <dgm:prSet/>
      <dgm:spPr/>
      <dgm:t>
        <a:bodyPr/>
        <a:lstStyle/>
        <a:p>
          <a:endParaRPr lang="en-US"/>
        </a:p>
      </dgm:t>
    </dgm:pt>
    <dgm:pt modelId="{9639E6E9-CC6C-4112-B8B2-3A410B34E27B}" type="sibTrans" cxnId="{1D0EF7AE-4515-4466-854F-F025E3A67171}">
      <dgm:prSet/>
      <dgm:spPr/>
      <dgm:t>
        <a:bodyPr/>
        <a:lstStyle/>
        <a:p>
          <a:endParaRPr lang="en-US"/>
        </a:p>
      </dgm:t>
    </dgm:pt>
    <dgm:pt modelId="{0814E5B0-92A8-4C41-A19A-FEE075892C37}">
      <dgm:prSet/>
      <dgm:spPr/>
      <dgm:t>
        <a:bodyPr/>
        <a:lstStyle/>
        <a:p>
          <a:r>
            <a:rPr lang="en-US" dirty="0"/>
            <a:t>Who’s in Charge of the Mission Study?</a:t>
          </a:r>
        </a:p>
      </dgm:t>
    </dgm:pt>
    <dgm:pt modelId="{DD99BCB5-CA3E-48D0-A15B-56FAE3702E6C}" type="parTrans" cxnId="{073A6FA0-A227-49CD-A27A-54E26C23328D}">
      <dgm:prSet/>
      <dgm:spPr/>
      <dgm:t>
        <a:bodyPr/>
        <a:lstStyle/>
        <a:p>
          <a:endParaRPr lang="en-US"/>
        </a:p>
      </dgm:t>
    </dgm:pt>
    <dgm:pt modelId="{F3626324-6652-4501-B83D-D2AF4A2632B0}" type="sibTrans" cxnId="{073A6FA0-A227-49CD-A27A-54E26C23328D}">
      <dgm:prSet/>
      <dgm:spPr/>
      <dgm:t>
        <a:bodyPr/>
        <a:lstStyle/>
        <a:p>
          <a:endParaRPr lang="en-US"/>
        </a:p>
      </dgm:t>
    </dgm:pt>
    <dgm:pt modelId="{793AB71A-93E9-4F1B-92B7-47E46BC24A69}">
      <dgm:prSet/>
      <dgm:spPr/>
      <dgm:t>
        <a:bodyPr/>
        <a:lstStyle/>
        <a:p>
          <a:r>
            <a:rPr lang="en-US"/>
            <a:t>The Session but they can Pass it to the PNC</a:t>
          </a:r>
        </a:p>
      </dgm:t>
    </dgm:pt>
    <dgm:pt modelId="{42664836-2990-4D23-9017-895DFBF91A9E}" type="parTrans" cxnId="{03C9DE79-8F0E-4EBE-BEEC-B6113699EB48}">
      <dgm:prSet/>
      <dgm:spPr/>
      <dgm:t>
        <a:bodyPr/>
        <a:lstStyle/>
        <a:p>
          <a:endParaRPr lang="en-US"/>
        </a:p>
      </dgm:t>
    </dgm:pt>
    <dgm:pt modelId="{514ABC94-828B-4BFE-B83F-76972EE9D7C2}" type="sibTrans" cxnId="{03C9DE79-8F0E-4EBE-BEEC-B6113699EB48}">
      <dgm:prSet/>
      <dgm:spPr/>
      <dgm:t>
        <a:bodyPr/>
        <a:lstStyle/>
        <a:p>
          <a:endParaRPr lang="en-US"/>
        </a:p>
      </dgm:t>
    </dgm:pt>
    <dgm:pt modelId="{ACBDEFF8-E510-4934-9FDD-59DB583D1D1D}">
      <dgm:prSet/>
      <dgm:spPr/>
      <dgm:t>
        <a:bodyPr/>
        <a:lstStyle/>
        <a:p>
          <a:r>
            <a:rPr lang="en-US"/>
            <a:t>PNC will probably be more motivated to get it completed</a:t>
          </a:r>
        </a:p>
      </dgm:t>
    </dgm:pt>
    <dgm:pt modelId="{ABE3477E-DA7F-4BE5-A078-7C22367D91AE}" type="parTrans" cxnId="{97BD3D64-B203-45DD-B6E7-AE72DCA07D55}">
      <dgm:prSet/>
      <dgm:spPr/>
      <dgm:t>
        <a:bodyPr/>
        <a:lstStyle/>
        <a:p>
          <a:endParaRPr lang="en-US"/>
        </a:p>
      </dgm:t>
    </dgm:pt>
    <dgm:pt modelId="{7BB02060-BC57-41A1-B7DA-1E0B6F5EBADF}" type="sibTrans" cxnId="{97BD3D64-B203-45DD-B6E7-AE72DCA07D55}">
      <dgm:prSet/>
      <dgm:spPr/>
      <dgm:t>
        <a:bodyPr/>
        <a:lstStyle/>
        <a:p>
          <a:endParaRPr lang="en-US"/>
        </a:p>
      </dgm:t>
    </dgm:pt>
    <dgm:pt modelId="{0CE41AB3-588C-48B8-ADAE-DA31023530C7}" type="pres">
      <dgm:prSet presAssocID="{F63EB64E-5EAE-475A-BFE6-358513D23A9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4E3DA57-45A3-4D60-BE35-670D6E15013E}" type="pres">
      <dgm:prSet presAssocID="{D6BC53C7-0343-4C97-8920-47FC2C659D79}" presName="root1" presStyleCnt="0"/>
      <dgm:spPr/>
    </dgm:pt>
    <dgm:pt modelId="{6261DC1C-52C4-483F-969C-EB67318FAC49}" type="pres">
      <dgm:prSet presAssocID="{D6BC53C7-0343-4C97-8920-47FC2C659D79}" presName="LevelOneTextNode" presStyleLbl="node0" presStyleIdx="0" presStyleCnt="4">
        <dgm:presLayoutVars>
          <dgm:chPref val="3"/>
        </dgm:presLayoutVars>
      </dgm:prSet>
      <dgm:spPr/>
    </dgm:pt>
    <dgm:pt modelId="{49325C05-CBC6-40FE-8FB3-9B10238EDD8F}" type="pres">
      <dgm:prSet presAssocID="{D6BC53C7-0343-4C97-8920-47FC2C659D79}" presName="level2hierChild" presStyleCnt="0"/>
      <dgm:spPr/>
    </dgm:pt>
    <dgm:pt modelId="{EA1FA017-EA5C-4D06-A147-B5BCC936A79C}" type="pres">
      <dgm:prSet presAssocID="{4CB3DFE8-FC5E-4BD0-A905-F623CFEC82A4}" presName="root1" presStyleCnt="0"/>
      <dgm:spPr/>
    </dgm:pt>
    <dgm:pt modelId="{6FD7B3AD-F48A-4359-99C8-DF05E227B04A}" type="pres">
      <dgm:prSet presAssocID="{4CB3DFE8-FC5E-4BD0-A905-F623CFEC82A4}" presName="LevelOneTextNode" presStyleLbl="node0" presStyleIdx="1" presStyleCnt="4">
        <dgm:presLayoutVars>
          <dgm:chPref val="3"/>
        </dgm:presLayoutVars>
      </dgm:prSet>
      <dgm:spPr/>
    </dgm:pt>
    <dgm:pt modelId="{63FA53DD-9B37-40E8-86FA-C2FD421D8F65}" type="pres">
      <dgm:prSet presAssocID="{4CB3DFE8-FC5E-4BD0-A905-F623CFEC82A4}" presName="level2hierChild" presStyleCnt="0"/>
      <dgm:spPr/>
    </dgm:pt>
    <dgm:pt modelId="{16A2CD6E-4F0B-4361-A087-C13334751322}" type="pres">
      <dgm:prSet presAssocID="{5A4D1590-A40A-46B2-9940-7CAF727C0223}" presName="root1" presStyleCnt="0"/>
      <dgm:spPr/>
    </dgm:pt>
    <dgm:pt modelId="{C8C4B680-7061-4503-B4EC-463358A1AB18}" type="pres">
      <dgm:prSet presAssocID="{5A4D1590-A40A-46B2-9940-7CAF727C0223}" presName="LevelOneTextNode" presStyleLbl="node0" presStyleIdx="2" presStyleCnt="4">
        <dgm:presLayoutVars>
          <dgm:chPref val="3"/>
        </dgm:presLayoutVars>
      </dgm:prSet>
      <dgm:spPr/>
    </dgm:pt>
    <dgm:pt modelId="{F949EC18-3B85-4654-804C-656095DE302F}" type="pres">
      <dgm:prSet presAssocID="{5A4D1590-A40A-46B2-9940-7CAF727C0223}" presName="level2hierChild" presStyleCnt="0"/>
      <dgm:spPr/>
    </dgm:pt>
    <dgm:pt modelId="{68A63814-E848-4228-BC95-C58EE4239E99}" type="pres">
      <dgm:prSet presAssocID="{0814E5B0-92A8-4C41-A19A-FEE075892C37}" presName="root1" presStyleCnt="0"/>
      <dgm:spPr/>
    </dgm:pt>
    <dgm:pt modelId="{FDA4F9C9-FAF1-4AFA-958F-856FCDBD3A09}" type="pres">
      <dgm:prSet presAssocID="{0814E5B0-92A8-4C41-A19A-FEE075892C37}" presName="LevelOneTextNode" presStyleLbl="node0" presStyleIdx="3" presStyleCnt="4">
        <dgm:presLayoutVars>
          <dgm:chPref val="3"/>
        </dgm:presLayoutVars>
      </dgm:prSet>
      <dgm:spPr/>
    </dgm:pt>
    <dgm:pt modelId="{62966BD7-DB08-4AA8-B947-122D33C71EA7}" type="pres">
      <dgm:prSet presAssocID="{0814E5B0-92A8-4C41-A19A-FEE075892C37}" presName="level2hierChild" presStyleCnt="0"/>
      <dgm:spPr/>
    </dgm:pt>
    <dgm:pt modelId="{2A978356-8296-4113-84FC-4C3172B087DC}" type="pres">
      <dgm:prSet presAssocID="{42664836-2990-4D23-9017-895DFBF91A9E}" presName="conn2-1" presStyleLbl="parChTrans1D2" presStyleIdx="0" presStyleCnt="2"/>
      <dgm:spPr/>
    </dgm:pt>
    <dgm:pt modelId="{F544F0C4-4CD1-4A0B-87C0-B3F169EC52BF}" type="pres">
      <dgm:prSet presAssocID="{42664836-2990-4D23-9017-895DFBF91A9E}" presName="connTx" presStyleLbl="parChTrans1D2" presStyleIdx="0" presStyleCnt="2"/>
      <dgm:spPr/>
    </dgm:pt>
    <dgm:pt modelId="{9BAB5A0B-DF48-4F03-B14A-C58500068EA5}" type="pres">
      <dgm:prSet presAssocID="{793AB71A-93E9-4F1B-92B7-47E46BC24A69}" presName="root2" presStyleCnt="0"/>
      <dgm:spPr/>
    </dgm:pt>
    <dgm:pt modelId="{9CA3EC4F-75D8-4DE0-9B50-7B177C2C0E1C}" type="pres">
      <dgm:prSet presAssocID="{793AB71A-93E9-4F1B-92B7-47E46BC24A69}" presName="LevelTwoTextNode" presStyleLbl="node2" presStyleIdx="0" presStyleCnt="2">
        <dgm:presLayoutVars>
          <dgm:chPref val="3"/>
        </dgm:presLayoutVars>
      </dgm:prSet>
      <dgm:spPr/>
    </dgm:pt>
    <dgm:pt modelId="{3C80CC49-55BB-4171-B852-D1C5CA8C75F4}" type="pres">
      <dgm:prSet presAssocID="{793AB71A-93E9-4F1B-92B7-47E46BC24A69}" presName="level3hierChild" presStyleCnt="0"/>
      <dgm:spPr/>
    </dgm:pt>
    <dgm:pt modelId="{9E6304F7-3AC8-4404-A20B-38444039B196}" type="pres">
      <dgm:prSet presAssocID="{ABE3477E-DA7F-4BE5-A078-7C22367D91AE}" presName="conn2-1" presStyleLbl="parChTrans1D2" presStyleIdx="1" presStyleCnt="2"/>
      <dgm:spPr/>
    </dgm:pt>
    <dgm:pt modelId="{08F5A08F-CD89-4881-ADFC-B4D9DE45A722}" type="pres">
      <dgm:prSet presAssocID="{ABE3477E-DA7F-4BE5-A078-7C22367D91AE}" presName="connTx" presStyleLbl="parChTrans1D2" presStyleIdx="1" presStyleCnt="2"/>
      <dgm:spPr/>
    </dgm:pt>
    <dgm:pt modelId="{03819D26-1D33-4157-9561-FFBBF4EEF994}" type="pres">
      <dgm:prSet presAssocID="{ACBDEFF8-E510-4934-9FDD-59DB583D1D1D}" presName="root2" presStyleCnt="0"/>
      <dgm:spPr/>
    </dgm:pt>
    <dgm:pt modelId="{74825F3C-52CF-4E2D-817F-5FBB0C348A02}" type="pres">
      <dgm:prSet presAssocID="{ACBDEFF8-E510-4934-9FDD-59DB583D1D1D}" presName="LevelTwoTextNode" presStyleLbl="node2" presStyleIdx="1" presStyleCnt="2">
        <dgm:presLayoutVars>
          <dgm:chPref val="3"/>
        </dgm:presLayoutVars>
      </dgm:prSet>
      <dgm:spPr/>
    </dgm:pt>
    <dgm:pt modelId="{60F9DC3D-374B-4886-BCB4-C80561BA489E}" type="pres">
      <dgm:prSet presAssocID="{ACBDEFF8-E510-4934-9FDD-59DB583D1D1D}" presName="level3hierChild" presStyleCnt="0"/>
      <dgm:spPr/>
    </dgm:pt>
  </dgm:ptLst>
  <dgm:cxnLst>
    <dgm:cxn modelId="{3BBE1F4B-043D-4F2C-96E4-6F11FFC27646}" srcId="{F63EB64E-5EAE-475A-BFE6-358513D23A96}" destId="{4CB3DFE8-FC5E-4BD0-A905-F623CFEC82A4}" srcOrd="1" destOrd="0" parTransId="{A48D7181-D8CA-43F0-B0F9-7DF7AB52773E}" sibTransId="{7BE96586-0333-4111-AF36-A92149B1D8C5}"/>
    <dgm:cxn modelId="{D133914C-8763-4CF8-B725-DBC303D8E684}" type="presOf" srcId="{793AB71A-93E9-4F1B-92B7-47E46BC24A69}" destId="{9CA3EC4F-75D8-4DE0-9B50-7B177C2C0E1C}" srcOrd="0" destOrd="0" presId="urn:microsoft.com/office/officeart/2005/8/layout/hierarchy2"/>
    <dgm:cxn modelId="{B2193C55-4045-4FA6-8E64-141AF04CB336}" type="presOf" srcId="{F63EB64E-5EAE-475A-BFE6-358513D23A96}" destId="{0CE41AB3-588C-48B8-ADAE-DA31023530C7}" srcOrd="0" destOrd="0" presId="urn:microsoft.com/office/officeart/2005/8/layout/hierarchy2"/>
    <dgm:cxn modelId="{97BD3D64-B203-45DD-B6E7-AE72DCA07D55}" srcId="{0814E5B0-92A8-4C41-A19A-FEE075892C37}" destId="{ACBDEFF8-E510-4934-9FDD-59DB583D1D1D}" srcOrd="1" destOrd="0" parTransId="{ABE3477E-DA7F-4BE5-A078-7C22367D91AE}" sibTransId="{7BB02060-BC57-41A1-B7DA-1E0B6F5EBADF}"/>
    <dgm:cxn modelId="{03C9DE79-8F0E-4EBE-BEEC-B6113699EB48}" srcId="{0814E5B0-92A8-4C41-A19A-FEE075892C37}" destId="{793AB71A-93E9-4F1B-92B7-47E46BC24A69}" srcOrd="0" destOrd="0" parTransId="{42664836-2990-4D23-9017-895DFBF91A9E}" sibTransId="{514ABC94-828B-4BFE-B83F-76972EE9D7C2}"/>
    <dgm:cxn modelId="{5EFBDE7B-5A1C-474F-BDB7-8550D0F5BE1D}" type="presOf" srcId="{ACBDEFF8-E510-4934-9FDD-59DB583D1D1D}" destId="{74825F3C-52CF-4E2D-817F-5FBB0C348A02}" srcOrd="0" destOrd="0" presId="urn:microsoft.com/office/officeart/2005/8/layout/hierarchy2"/>
    <dgm:cxn modelId="{8363857D-EE0A-4E79-9E2C-B1F105BC100A}" type="presOf" srcId="{5A4D1590-A40A-46B2-9940-7CAF727C0223}" destId="{C8C4B680-7061-4503-B4EC-463358A1AB18}" srcOrd="0" destOrd="0" presId="urn:microsoft.com/office/officeart/2005/8/layout/hierarchy2"/>
    <dgm:cxn modelId="{AC243089-6207-49F4-AB3F-D1F91E183151}" type="presOf" srcId="{4CB3DFE8-FC5E-4BD0-A905-F623CFEC82A4}" destId="{6FD7B3AD-F48A-4359-99C8-DF05E227B04A}" srcOrd="0" destOrd="0" presId="urn:microsoft.com/office/officeart/2005/8/layout/hierarchy2"/>
    <dgm:cxn modelId="{073A6FA0-A227-49CD-A27A-54E26C23328D}" srcId="{F63EB64E-5EAE-475A-BFE6-358513D23A96}" destId="{0814E5B0-92A8-4C41-A19A-FEE075892C37}" srcOrd="3" destOrd="0" parTransId="{DD99BCB5-CA3E-48D0-A15B-56FAE3702E6C}" sibTransId="{F3626324-6652-4501-B83D-D2AF4A2632B0}"/>
    <dgm:cxn modelId="{2583A2AA-5191-49C7-9D6C-6F41E782533D}" type="presOf" srcId="{42664836-2990-4D23-9017-895DFBF91A9E}" destId="{F544F0C4-4CD1-4A0B-87C0-B3F169EC52BF}" srcOrd="1" destOrd="0" presId="urn:microsoft.com/office/officeart/2005/8/layout/hierarchy2"/>
    <dgm:cxn modelId="{1D0EF7AE-4515-4466-854F-F025E3A67171}" srcId="{F63EB64E-5EAE-475A-BFE6-358513D23A96}" destId="{5A4D1590-A40A-46B2-9940-7CAF727C0223}" srcOrd="2" destOrd="0" parTransId="{96B71419-439C-448B-8004-4A82D49FC8E4}" sibTransId="{9639E6E9-CC6C-4112-B8B2-3A410B34E27B}"/>
    <dgm:cxn modelId="{73FD04C3-C88C-45ED-B8E1-7DBAA1327DE5}" type="presOf" srcId="{D6BC53C7-0343-4C97-8920-47FC2C659D79}" destId="{6261DC1C-52C4-483F-969C-EB67318FAC49}" srcOrd="0" destOrd="0" presId="urn:microsoft.com/office/officeart/2005/8/layout/hierarchy2"/>
    <dgm:cxn modelId="{A52DB3C9-FDEE-498B-83EF-597363363A0D}" type="presOf" srcId="{42664836-2990-4D23-9017-895DFBF91A9E}" destId="{2A978356-8296-4113-84FC-4C3172B087DC}" srcOrd="0" destOrd="0" presId="urn:microsoft.com/office/officeart/2005/8/layout/hierarchy2"/>
    <dgm:cxn modelId="{880D49D2-58FC-4CC1-9797-10FA44DF1989}" srcId="{F63EB64E-5EAE-475A-BFE6-358513D23A96}" destId="{D6BC53C7-0343-4C97-8920-47FC2C659D79}" srcOrd="0" destOrd="0" parTransId="{063CBA8D-51A1-40E6-AF3C-E2C3CA526B4C}" sibTransId="{9CC46984-5440-4C32-AE53-D82D5392300F}"/>
    <dgm:cxn modelId="{4E7622D6-A237-4E29-883E-11239B389BBD}" type="presOf" srcId="{0814E5B0-92A8-4C41-A19A-FEE075892C37}" destId="{FDA4F9C9-FAF1-4AFA-958F-856FCDBD3A09}" srcOrd="0" destOrd="0" presId="urn:microsoft.com/office/officeart/2005/8/layout/hierarchy2"/>
    <dgm:cxn modelId="{C77ECFE3-2633-4BDA-B07A-A2E5639168FC}" type="presOf" srcId="{ABE3477E-DA7F-4BE5-A078-7C22367D91AE}" destId="{08F5A08F-CD89-4881-ADFC-B4D9DE45A722}" srcOrd="1" destOrd="0" presId="urn:microsoft.com/office/officeart/2005/8/layout/hierarchy2"/>
    <dgm:cxn modelId="{5ED980EF-5903-463B-9990-CD2335CC448C}" type="presOf" srcId="{ABE3477E-DA7F-4BE5-A078-7C22367D91AE}" destId="{9E6304F7-3AC8-4404-A20B-38444039B196}" srcOrd="0" destOrd="0" presId="urn:microsoft.com/office/officeart/2005/8/layout/hierarchy2"/>
    <dgm:cxn modelId="{DDF393E0-EFDB-49B5-AF08-4BF033B2233C}" type="presParOf" srcId="{0CE41AB3-588C-48B8-ADAE-DA31023530C7}" destId="{34E3DA57-45A3-4D60-BE35-670D6E15013E}" srcOrd="0" destOrd="0" presId="urn:microsoft.com/office/officeart/2005/8/layout/hierarchy2"/>
    <dgm:cxn modelId="{34C32127-5866-42FF-8DC8-77318FF783E1}" type="presParOf" srcId="{34E3DA57-45A3-4D60-BE35-670D6E15013E}" destId="{6261DC1C-52C4-483F-969C-EB67318FAC49}" srcOrd="0" destOrd="0" presId="urn:microsoft.com/office/officeart/2005/8/layout/hierarchy2"/>
    <dgm:cxn modelId="{866356CE-D8E3-4B67-889D-9E98724D5D14}" type="presParOf" srcId="{34E3DA57-45A3-4D60-BE35-670D6E15013E}" destId="{49325C05-CBC6-40FE-8FB3-9B10238EDD8F}" srcOrd="1" destOrd="0" presId="urn:microsoft.com/office/officeart/2005/8/layout/hierarchy2"/>
    <dgm:cxn modelId="{A8CC3CA1-B1EE-48CA-B086-83FFA7B82F5F}" type="presParOf" srcId="{0CE41AB3-588C-48B8-ADAE-DA31023530C7}" destId="{EA1FA017-EA5C-4D06-A147-B5BCC936A79C}" srcOrd="1" destOrd="0" presId="urn:microsoft.com/office/officeart/2005/8/layout/hierarchy2"/>
    <dgm:cxn modelId="{29BF6C9D-A864-43B9-93EC-47523868CD18}" type="presParOf" srcId="{EA1FA017-EA5C-4D06-A147-B5BCC936A79C}" destId="{6FD7B3AD-F48A-4359-99C8-DF05E227B04A}" srcOrd="0" destOrd="0" presId="urn:microsoft.com/office/officeart/2005/8/layout/hierarchy2"/>
    <dgm:cxn modelId="{212341BC-8939-45B0-9E32-93F1A62F77A0}" type="presParOf" srcId="{EA1FA017-EA5C-4D06-A147-B5BCC936A79C}" destId="{63FA53DD-9B37-40E8-86FA-C2FD421D8F65}" srcOrd="1" destOrd="0" presId="urn:microsoft.com/office/officeart/2005/8/layout/hierarchy2"/>
    <dgm:cxn modelId="{8E7008E5-B754-4F55-A960-80B234E7EBE6}" type="presParOf" srcId="{0CE41AB3-588C-48B8-ADAE-DA31023530C7}" destId="{16A2CD6E-4F0B-4361-A087-C13334751322}" srcOrd="2" destOrd="0" presId="urn:microsoft.com/office/officeart/2005/8/layout/hierarchy2"/>
    <dgm:cxn modelId="{BB48D8AD-6956-451A-B6FD-C5D2F52511B3}" type="presParOf" srcId="{16A2CD6E-4F0B-4361-A087-C13334751322}" destId="{C8C4B680-7061-4503-B4EC-463358A1AB18}" srcOrd="0" destOrd="0" presId="urn:microsoft.com/office/officeart/2005/8/layout/hierarchy2"/>
    <dgm:cxn modelId="{46552260-25B1-47A8-850F-417A18514A0E}" type="presParOf" srcId="{16A2CD6E-4F0B-4361-A087-C13334751322}" destId="{F949EC18-3B85-4654-804C-656095DE302F}" srcOrd="1" destOrd="0" presId="urn:microsoft.com/office/officeart/2005/8/layout/hierarchy2"/>
    <dgm:cxn modelId="{73D7134B-82A7-44D5-84F0-C98A21031805}" type="presParOf" srcId="{0CE41AB3-588C-48B8-ADAE-DA31023530C7}" destId="{68A63814-E848-4228-BC95-C58EE4239E99}" srcOrd="3" destOrd="0" presId="urn:microsoft.com/office/officeart/2005/8/layout/hierarchy2"/>
    <dgm:cxn modelId="{B5012754-280D-4901-9B80-E9A8E995BC6C}" type="presParOf" srcId="{68A63814-E848-4228-BC95-C58EE4239E99}" destId="{FDA4F9C9-FAF1-4AFA-958F-856FCDBD3A09}" srcOrd="0" destOrd="0" presId="urn:microsoft.com/office/officeart/2005/8/layout/hierarchy2"/>
    <dgm:cxn modelId="{59A43D54-94A0-4AFB-AF99-B032AAEE4374}" type="presParOf" srcId="{68A63814-E848-4228-BC95-C58EE4239E99}" destId="{62966BD7-DB08-4AA8-B947-122D33C71EA7}" srcOrd="1" destOrd="0" presId="urn:microsoft.com/office/officeart/2005/8/layout/hierarchy2"/>
    <dgm:cxn modelId="{15F97D9C-D42A-4322-BA6B-B93C67947986}" type="presParOf" srcId="{62966BD7-DB08-4AA8-B947-122D33C71EA7}" destId="{2A978356-8296-4113-84FC-4C3172B087DC}" srcOrd="0" destOrd="0" presId="urn:microsoft.com/office/officeart/2005/8/layout/hierarchy2"/>
    <dgm:cxn modelId="{5D3528E5-ECC3-472C-A72C-1E64B513A982}" type="presParOf" srcId="{2A978356-8296-4113-84FC-4C3172B087DC}" destId="{F544F0C4-4CD1-4A0B-87C0-B3F169EC52BF}" srcOrd="0" destOrd="0" presId="urn:microsoft.com/office/officeart/2005/8/layout/hierarchy2"/>
    <dgm:cxn modelId="{E2EE7C18-D5F6-4FF7-951B-570A5A82B2B2}" type="presParOf" srcId="{62966BD7-DB08-4AA8-B947-122D33C71EA7}" destId="{9BAB5A0B-DF48-4F03-B14A-C58500068EA5}" srcOrd="1" destOrd="0" presId="urn:microsoft.com/office/officeart/2005/8/layout/hierarchy2"/>
    <dgm:cxn modelId="{CB979747-6DE6-48DD-AFC2-BC2986DA2FC5}" type="presParOf" srcId="{9BAB5A0B-DF48-4F03-B14A-C58500068EA5}" destId="{9CA3EC4F-75D8-4DE0-9B50-7B177C2C0E1C}" srcOrd="0" destOrd="0" presId="urn:microsoft.com/office/officeart/2005/8/layout/hierarchy2"/>
    <dgm:cxn modelId="{4C5839B1-6284-4A99-9F6D-0E2051F45060}" type="presParOf" srcId="{9BAB5A0B-DF48-4F03-B14A-C58500068EA5}" destId="{3C80CC49-55BB-4171-B852-D1C5CA8C75F4}" srcOrd="1" destOrd="0" presId="urn:microsoft.com/office/officeart/2005/8/layout/hierarchy2"/>
    <dgm:cxn modelId="{E8AB5306-9DDF-4FD0-8C3C-A6AAB2ECD9BF}" type="presParOf" srcId="{62966BD7-DB08-4AA8-B947-122D33C71EA7}" destId="{9E6304F7-3AC8-4404-A20B-38444039B196}" srcOrd="2" destOrd="0" presId="urn:microsoft.com/office/officeart/2005/8/layout/hierarchy2"/>
    <dgm:cxn modelId="{FB16B5C1-854D-43E0-A1C8-44F5A7A2A4B9}" type="presParOf" srcId="{9E6304F7-3AC8-4404-A20B-38444039B196}" destId="{08F5A08F-CD89-4881-ADFC-B4D9DE45A722}" srcOrd="0" destOrd="0" presId="urn:microsoft.com/office/officeart/2005/8/layout/hierarchy2"/>
    <dgm:cxn modelId="{47FC3B37-6EA0-471A-A124-C070FD17C6CF}" type="presParOf" srcId="{62966BD7-DB08-4AA8-B947-122D33C71EA7}" destId="{03819D26-1D33-4157-9561-FFBBF4EEF994}" srcOrd="3" destOrd="0" presId="urn:microsoft.com/office/officeart/2005/8/layout/hierarchy2"/>
    <dgm:cxn modelId="{D252719B-60E5-40DC-AD04-3F165D69C09C}" type="presParOf" srcId="{03819D26-1D33-4157-9561-FFBBF4EEF994}" destId="{74825F3C-52CF-4E2D-817F-5FBB0C348A02}" srcOrd="0" destOrd="0" presId="urn:microsoft.com/office/officeart/2005/8/layout/hierarchy2"/>
    <dgm:cxn modelId="{2293BA06-F89C-4B84-B29E-86DE2C1DDD9E}" type="presParOf" srcId="{03819D26-1D33-4157-9561-FFBBF4EEF994}" destId="{60F9DC3D-374B-4886-BCB4-C80561BA489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45CE19-F821-4BE3-BD25-29B588E4036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BFFFABD-4CB1-4205-BFF0-B15952F719F1}">
      <dgm:prSet/>
      <dgm:spPr/>
      <dgm:t>
        <a:bodyPr/>
        <a:lstStyle/>
        <a:p>
          <a:r>
            <a:rPr lang="en-US" dirty="0"/>
            <a:t>Download blank MIF: </a:t>
          </a:r>
          <a:r>
            <a:rPr lang="en-US" dirty="0">
              <a:highlight>
                <a:srgbClr val="00FFFF"/>
              </a:highlight>
              <a:hlinkClick xmlns:r="http://schemas.openxmlformats.org/officeDocument/2006/relationships" r:id="rId1"/>
            </a:rPr>
            <a:t>www.pcusa.org/resource/ministry-information-form/</a:t>
          </a:r>
          <a:endParaRPr lang="en-US" dirty="0">
            <a:highlight>
              <a:srgbClr val="00FFFF"/>
            </a:highlight>
          </a:endParaRPr>
        </a:p>
      </dgm:t>
    </dgm:pt>
    <dgm:pt modelId="{325DB89B-C4AB-4278-849C-818DB211101F}" type="parTrans" cxnId="{995036FC-C248-4F3C-B219-C4819BD17F2E}">
      <dgm:prSet/>
      <dgm:spPr/>
      <dgm:t>
        <a:bodyPr/>
        <a:lstStyle/>
        <a:p>
          <a:endParaRPr lang="en-US"/>
        </a:p>
      </dgm:t>
    </dgm:pt>
    <dgm:pt modelId="{20F6CC11-FDAA-4AB9-ABAA-9DFA195F3860}" type="sibTrans" cxnId="{995036FC-C248-4F3C-B219-C4819BD17F2E}">
      <dgm:prSet/>
      <dgm:spPr/>
      <dgm:t>
        <a:bodyPr/>
        <a:lstStyle/>
        <a:p>
          <a:endParaRPr lang="en-US"/>
        </a:p>
      </dgm:t>
    </dgm:pt>
    <dgm:pt modelId="{25A25AF1-3122-45CA-B836-B0BD41958FA4}">
      <dgm:prSet/>
      <dgm:spPr/>
      <dgm:t>
        <a:bodyPr/>
        <a:lstStyle/>
        <a:p>
          <a:r>
            <a:rPr lang="en-US"/>
            <a:t>The PNC can find other helpful advice at: www.pcusa.org/resource/calling-pastor/</a:t>
          </a:r>
        </a:p>
      </dgm:t>
    </dgm:pt>
    <dgm:pt modelId="{D8E8B290-1A0D-4FA4-AC62-856C22868170}" type="parTrans" cxnId="{EC1B9E66-2724-4F5D-806B-FDFCB65B22B0}">
      <dgm:prSet/>
      <dgm:spPr/>
      <dgm:t>
        <a:bodyPr/>
        <a:lstStyle/>
        <a:p>
          <a:endParaRPr lang="en-US"/>
        </a:p>
      </dgm:t>
    </dgm:pt>
    <dgm:pt modelId="{0627C627-5450-4219-8A09-DF408F7B98EF}" type="sibTrans" cxnId="{EC1B9E66-2724-4F5D-806B-FDFCB65B22B0}">
      <dgm:prSet/>
      <dgm:spPr/>
      <dgm:t>
        <a:bodyPr/>
        <a:lstStyle/>
        <a:p>
          <a:endParaRPr lang="en-US"/>
        </a:p>
      </dgm:t>
    </dgm:pt>
    <dgm:pt modelId="{A214A230-9475-4126-BF93-44E597C8B0DD}">
      <dgm:prSet/>
      <dgm:spPr/>
      <dgm:t>
        <a:bodyPr/>
        <a:lstStyle/>
        <a:p>
          <a:r>
            <a:rPr lang="en-US" dirty="0"/>
            <a:t>Encourage PNC to be honest in the MIF</a:t>
          </a:r>
        </a:p>
      </dgm:t>
    </dgm:pt>
    <dgm:pt modelId="{09018C3E-6A24-4545-8E2F-0C9BFD95D821}" type="parTrans" cxnId="{59C3D1AE-A631-47A3-A1D1-61DA2527E146}">
      <dgm:prSet/>
      <dgm:spPr/>
      <dgm:t>
        <a:bodyPr/>
        <a:lstStyle/>
        <a:p>
          <a:endParaRPr lang="en-US"/>
        </a:p>
      </dgm:t>
    </dgm:pt>
    <dgm:pt modelId="{9C7469DE-77F2-4E43-AEC4-E7CACEF2EBB1}" type="sibTrans" cxnId="{59C3D1AE-A631-47A3-A1D1-61DA2527E146}">
      <dgm:prSet/>
      <dgm:spPr/>
      <dgm:t>
        <a:bodyPr/>
        <a:lstStyle/>
        <a:p>
          <a:endParaRPr lang="en-US"/>
        </a:p>
      </dgm:t>
    </dgm:pt>
    <dgm:pt modelId="{9166823C-9295-402D-8EE8-530B2C768A23}">
      <dgm:prSet/>
      <dgm:spPr/>
      <dgm:t>
        <a:bodyPr/>
        <a:lstStyle/>
        <a:p>
          <a:r>
            <a:rPr lang="en-US"/>
            <a:t>Once PNC is happy with MIF then Liaison needs to approve it – once changes are made then it can go to the session</a:t>
          </a:r>
        </a:p>
      </dgm:t>
    </dgm:pt>
    <dgm:pt modelId="{38575F64-5B60-4B6E-BF0F-825BC7BA77C8}" type="parTrans" cxnId="{B51420A1-0B34-4E86-81C0-A5E238383602}">
      <dgm:prSet/>
      <dgm:spPr/>
      <dgm:t>
        <a:bodyPr/>
        <a:lstStyle/>
        <a:p>
          <a:endParaRPr lang="en-US"/>
        </a:p>
      </dgm:t>
    </dgm:pt>
    <dgm:pt modelId="{3FC7E5D5-C58F-4046-AD6D-4D7D7477190A}" type="sibTrans" cxnId="{B51420A1-0B34-4E86-81C0-A5E238383602}">
      <dgm:prSet/>
      <dgm:spPr/>
      <dgm:t>
        <a:bodyPr/>
        <a:lstStyle/>
        <a:p>
          <a:endParaRPr lang="en-US"/>
        </a:p>
      </dgm:t>
    </dgm:pt>
    <dgm:pt modelId="{588EF505-B35C-4FED-94DC-9F722A4D20E7}">
      <dgm:prSet/>
      <dgm:spPr/>
      <dgm:t>
        <a:bodyPr/>
        <a:lstStyle/>
        <a:p>
          <a:r>
            <a:rPr lang="en-US"/>
            <a:t>Liaison and PNC meet with session for their approval</a:t>
          </a:r>
        </a:p>
      </dgm:t>
    </dgm:pt>
    <dgm:pt modelId="{F1C4F548-41A8-4D61-B34F-5D3262C3DEE3}" type="parTrans" cxnId="{7AC9D745-1268-4A6E-BA32-B29F46444A42}">
      <dgm:prSet/>
      <dgm:spPr/>
      <dgm:t>
        <a:bodyPr/>
        <a:lstStyle/>
        <a:p>
          <a:endParaRPr lang="en-US"/>
        </a:p>
      </dgm:t>
    </dgm:pt>
    <dgm:pt modelId="{70D59E74-4E7C-4231-AB5F-CCFE53D37AB8}" type="sibTrans" cxnId="{7AC9D745-1268-4A6E-BA32-B29F46444A42}">
      <dgm:prSet/>
      <dgm:spPr/>
      <dgm:t>
        <a:bodyPr/>
        <a:lstStyle/>
        <a:p>
          <a:endParaRPr lang="en-US"/>
        </a:p>
      </dgm:t>
    </dgm:pt>
    <dgm:pt modelId="{93EA880F-5BFE-417F-BB24-47D2BDBCBA02}">
      <dgm:prSet/>
      <dgm:spPr/>
      <dgm:t>
        <a:bodyPr/>
        <a:lstStyle/>
        <a:p>
          <a:r>
            <a:rPr lang="en-US"/>
            <a:t>After Session approves it, it is ready for the CLC (Church Leadership Connection)</a:t>
          </a:r>
        </a:p>
      </dgm:t>
    </dgm:pt>
    <dgm:pt modelId="{7D678F31-8789-4A7A-93E0-57563A52FF35}" type="parTrans" cxnId="{8D49D76D-62A0-4FA7-9A20-0E936ABE9DD0}">
      <dgm:prSet/>
      <dgm:spPr/>
      <dgm:t>
        <a:bodyPr/>
        <a:lstStyle/>
        <a:p>
          <a:endParaRPr lang="en-US"/>
        </a:p>
      </dgm:t>
    </dgm:pt>
    <dgm:pt modelId="{24969D86-0AD5-4764-AEA1-4A0E676E3641}" type="sibTrans" cxnId="{8D49D76D-62A0-4FA7-9A20-0E936ABE9DD0}">
      <dgm:prSet/>
      <dgm:spPr/>
      <dgm:t>
        <a:bodyPr/>
        <a:lstStyle/>
        <a:p>
          <a:endParaRPr lang="en-US"/>
        </a:p>
      </dgm:t>
    </dgm:pt>
    <dgm:pt modelId="{D4CD1082-E446-4457-94FA-8DD4A29DB0E6}" type="pres">
      <dgm:prSet presAssocID="{B045CE19-F821-4BE3-BD25-29B588E40366}" presName="linear" presStyleCnt="0">
        <dgm:presLayoutVars>
          <dgm:animLvl val="lvl"/>
          <dgm:resizeHandles val="exact"/>
        </dgm:presLayoutVars>
      </dgm:prSet>
      <dgm:spPr/>
    </dgm:pt>
    <dgm:pt modelId="{BD851CCD-2AAB-44ED-A4C8-B08C6E514EBD}" type="pres">
      <dgm:prSet presAssocID="{BBFFFABD-4CB1-4205-BFF0-B15952F719F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E5119E3-D7AE-49C7-A376-D50695589122}" type="pres">
      <dgm:prSet presAssocID="{20F6CC11-FDAA-4AB9-ABAA-9DFA195F3860}" presName="spacer" presStyleCnt="0"/>
      <dgm:spPr/>
    </dgm:pt>
    <dgm:pt modelId="{DE3D352F-3ED3-40E4-A832-EE9988AEF0B6}" type="pres">
      <dgm:prSet presAssocID="{25A25AF1-3122-45CA-B836-B0BD41958FA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C48305A-70CD-4EA1-A437-2228CAFBDDF2}" type="pres">
      <dgm:prSet presAssocID="{0627C627-5450-4219-8A09-DF408F7B98EF}" presName="spacer" presStyleCnt="0"/>
      <dgm:spPr/>
    </dgm:pt>
    <dgm:pt modelId="{395846CC-6977-47E9-AB9F-48817EAB49B0}" type="pres">
      <dgm:prSet presAssocID="{A214A230-9475-4126-BF93-44E597C8B0D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B7D7377-7B5B-4181-BEA2-84D7EA6C8FE4}" type="pres">
      <dgm:prSet presAssocID="{9C7469DE-77F2-4E43-AEC4-E7CACEF2EBB1}" presName="spacer" presStyleCnt="0"/>
      <dgm:spPr/>
    </dgm:pt>
    <dgm:pt modelId="{ADD7D5A2-FBD5-4F51-A8E0-4C3297F7CCF1}" type="pres">
      <dgm:prSet presAssocID="{9166823C-9295-402D-8EE8-530B2C768A2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AB63353-D6B7-402F-BBFA-B66CE2BC7C56}" type="pres">
      <dgm:prSet presAssocID="{3FC7E5D5-C58F-4046-AD6D-4D7D7477190A}" presName="spacer" presStyleCnt="0"/>
      <dgm:spPr/>
    </dgm:pt>
    <dgm:pt modelId="{56B3C640-BFA1-49D9-8437-FF0506EB4E0C}" type="pres">
      <dgm:prSet presAssocID="{588EF505-B35C-4FED-94DC-9F722A4D20E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450BB90-0060-48A4-ABAC-9EB24331E548}" type="pres">
      <dgm:prSet presAssocID="{70D59E74-4E7C-4231-AB5F-CCFE53D37AB8}" presName="spacer" presStyleCnt="0"/>
      <dgm:spPr/>
    </dgm:pt>
    <dgm:pt modelId="{D6CB63B0-3CDB-4E8E-8C6C-9319FB87031B}" type="pres">
      <dgm:prSet presAssocID="{93EA880F-5BFE-417F-BB24-47D2BDBCBA0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CAC2507-7067-41BC-BAA5-4F65341DD6AA}" type="presOf" srcId="{25A25AF1-3122-45CA-B836-B0BD41958FA4}" destId="{DE3D352F-3ED3-40E4-A832-EE9988AEF0B6}" srcOrd="0" destOrd="0" presId="urn:microsoft.com/office/officeart/2005/8/layout/vList2"/>
    <dgm:cxn modelId="{2F383E0F-EF11-4F62-B16B-F01220FA9B9E}" type="presOf" srcId="{BBFFFABD-4CB1-4205-BFF0-B15952F719F1}" destId="{BD851CCD-2AAB-44ED-A4C8-B08C6E514EBD}" srcOrd="0" destOrd="0" presId="urn:microsoft.com/office/officeart/2005/8/layout/vList2"/>
    <dgm:cxn modelId="{7AC9D745-1268-4A6E-BA32-B29F46444A42}" srcId="{B045CE19-F821-4BE3-BD25-29B588E40366}" destId="{588EF505-B35C-4FED-94DC-9F722A4D20E7}" srcOrd="4" destOrd="0" parTransId="{F1C4F548-41A8-4D61-B34F-5D3262C3DEE3}" sibTransId="{70D59E74-4E7C-4231-AB5F-CCFE53D37AB8}"/>
    <dgm:cxn modelId="{B25F9C54-A270-4E03-823A-2D3234143B23}" type="presOf" srcId="{9166823C-9295-402D-8EE8-530B2C768A23}" destId="{ADD7D5A2-FBD5-4F51-A8E0-4C3297F7CCF1}" srcOrd="0" destOrd="0" presId="urn:microsoft.com/office/officeart/2005/8/layout/vList2"/>
    <dgm:cxn modelId="{A798A75F-4A8E-4F66-AD81-D383FFB4A55F}" type="presOf" srcId="{B045CE19-F821-4BE3-BD25-29B588E40366}" destId="{D4CD1082-E446-4457-94FA-8DD4A29DB0E6}" srcOrd="0" destOrd="0" presId="urn:microsoft.com/office/officeart/2005/8/layout/vList2"/>
    <dgm:cxn modelId="{EC1B9E66-2724-4F5D-806B-FDFCB65B22B0}" srcId="{B045CE19-F821-4BE3-BD25-29B588E40366}" destId="{25A25AF1-3122-45CA-B836-B0BD41958FA4}" srcOrd="1" destOrd="0" parTransId="{D8E8B290-1A0D-4FA4-AC62-856C22868170}" sibTransId="{0627C627-5450-4219-8A09-DF408F7B98EF}"/>
    <dgm:cxn modelId="{8D49D76D-62A0-4FA7-9A20-0E936ABE9DD0}" srcId="{B045CE19-F821-4BE3-BD25-29B588E40366}" destId="{93EA880F-5BFE-417F-BB24-47D2BDBCBA02}" srcOrd="5" destOrd="0" parTransId="{7D678F31-8789-4A7A-93E0-57563A52FF35}" sibTransId="{24969D86-0AD5-4764-AEA1-4A0E676E3641}"/>
    <dgm:cxn modelId="{F44ABE76-6787-4AD0-95DA-5B676CA9BE00}" type="presOf" srcId="{A214A230-9475-4126-BF93-44E597C8B0DD}" destId="{395846CC-6977-47E9-AB9F-48817EAB49B0}" srcOrd="0" destOrd="0" presId="urn:microsoft.com/office/officeart/2005/8/layout/vList2"/>
    <dgm:cxn modelId="{A3405A82-D2BF-421B-9FB6-2E2A87AE2EB1}" type="presOf" srcId="{588EF505-B35C-4FED-94DC-9F722A4D20E7}" destId="{56B3C640-BFA1-49D9-8437-FF0506EB4E0C}" srcOrd="0" destOrd="0" presId="urn:microsoft.com/office/officeart/2005/8/layout/vList2"/>
    <dgm:cxn modelId="{AD3D9B85-647E-4484-BD62-35A96666DCDD}" type="presOf" srcId="{93EA880F-5BFE-417F-BB24-47D2BDBCBA02}" destId="{D6CB63B0-3CDB-4E8E-8C6C-9319FB87031B}" srcOrd="0" destOrd="0" presId="urn:microsoft.com/office/officeart/2005/8/layout/vList2"/>
    <dgm:cxn modelId="{B51420A1-0B34-4E86-81C0-A5E238383602}" srcId="{B045CE19-F821-4BE3-BD25-29B588E40366}" destId="{9166823C-9295-402D-8EE8-530B2C768A23}" srcOrd="3" destOrd="0" parTransId="{38575F64-5B60-4B6E-BF0F-825BC7BA77C8}" sibTransId="{3FC7E5D5-C58F-4046-AD6D-4D7D7477190A}"/>
    <dgm:cxn modelId="{59C3D1AE-A631-47A3-A1D1-61DA2527E146}" srcId="{B045CE19-F821-4BE3-BD25-29B588E40366}" destId="{A214A230-9475-4126-BF93-44E597C8B0DD}" srcOrd="2" destOrd="0" parTransId="{09018C3E-6A24-4545-8E2F-0C9BFD95D821}" sibTransId="{9C7469DE-77F2-4E43-AEC4-E7CACEF2EBB1}"/>
    <dgm:cxn modelId="{995036FC-C248-4F3C-B219-C4819BD17F2E}" srcId="{B045CE19-F821-4BE3-BD25-29B588E40366}" destId="{BBFFFABD-4CB1-4205-BFF0-B15952F719F1}" srcOrd="0" destOrd="0" parTransId="{325DB89B-C4AB-4278-849C-818DB211101F}" sibTransId="{20F6CC11-FDAA-4AB9-ABAA-9DFA195F3860}"/>
    <dgm:cxn modelId="{F1923647-C73D-4B86-85E1-5B4DFA78A9B1}" type="presParOf" srcId="{D4CD1082-E446-4457-94FA-8DD4A29DB0E6}" destId="{BD851CCD-2AAB-44ED-A4C8-B08C6E514EBD}" srcOrd="0" destOrd="0" presId="urn:microsoft.com/office/officeart/2005/8/layout/vList2"/>
    <dgm:cxn modelId="{3E2F0A96-CD41-42C7-A6BC-98F429650436}" type="presParOf" srcId="{D4CD1082-E446-4457-94FA-8DD4A29DB0E6}" destId="{AE5119E3-D7AE-49C7-A376-D50695589122}" srcOrd="1" destOrd="0" presId="urn:microsoft.com/office/officeart/2005/8/layout/vList2"/>
    <dgm:cxn modelId="{E7445F77-F045-4C3F-AA87-0153AE48C485}" type="presParOf" srcId="{D4CD1082-E446-4457-94FA-8DD4A29DB0E6}" destId="{DE3D352F-3ED3-40E4-A832-EE9988AEF0B6}" srcOrd="2" destOrd="0" presId="urn:microsoft.com/office/officeart/2005/8/layout/vList2"/>
    <dgm:cxn modelId="{2CE461C9-3344-4674-9C25-E311778700FC}" type="presParOf" srcId="{D4CD1082-E446-4457-94FA-8DD4A29DB0E6}" destId="{3C48305A-70CD-4EA1-A437-2228CAFBDDF2}" srcOrd="3" destOrd="0" presId="urn:microsoft.com/office/officeart/2005/8/layout/vList2"/>
    <dgm:cxn modelId="{D846087A-1050-4D49-BBF3-2177261F8699}" type="presParOf" srcId="{D4CD1082-E446-4457-94FA-8DD4A29DB0E6}" destId="{395846CC-6977-47E9-AB9F-48817EAB49B0}" srcOrd="4" destOrd="0" presId="urn:microsoft.com/office/officeart/2005/8/layout/vList2"/>
    <dgm:cxn modelId="{0532FB8B-528B-4120-83A0-D1E7D17E394D}" type="presParOf" srcId="{D4CD1082-E446-4457-94FA-8DD4A29DB0E6}" destId="{5B7D7377-7B5B-4181-BEA2-84D7EA6C8FE4}" srcOrd="5" destOrd="0" presId="urn:microsoft.com/office/officeart/2005/8/layout/vList2"/>
    <dgm:cxn modelId="{1A989B1A-8E05-4780-B052-56035F382058}" type="presParOf" srcId="{D4CD1082-E446-4457-94FA-8DD4A29DB0E6}" destId="{ADD7D5A2-FBD5-4F51-A8E0-4C3297F7CCF1}" srcOrd="6" destOrd="0" presId="urn:microsoft.com/office/officeart/2005/8/layout/vList2"/>
    <dgm:cxn modelId="{05615ACD-2E9C-4441-BC2A-F64A4D8E37F5}" type="presParOf" srcId="{D4CD1082-E446-4457-94FA-8DD4A29DB0E6}" destId="{6AB63353-D6B7-402F-BBFA-B66CE2BC7C56}" srcOrd="7" destOrd="0" presId="urn:microsoft.com/office/officeart/2005/8/layout/vList2"/>
    <dgm:cxn modelId="{C507265F-8084-477C-8614-E0BE4831B409}" type="presParOf" srcId="{D4CD1082-E446-4457-94FA-8DD4A29DB0E6}" destId="{56B3C640-BFA1-49D9-8437-FF0506EB4E0C}" srcOrd="8" destOrd="0" presId="urn:microsoft.com/office/officeart/2005/8/layout/vList2"/>
    <dgm:cxn modelId="{405271C3-3165-47E8-8548-FC510A5166CA}" type="presParOf" srcId="{D4CD1082-E446-4457-94FA-8DD4A29DB0E6}" destId="{9450BB90-0060-48A4-ABAC-9EB24331E548}" srcOrd="9" destOrd="0" presId="urn:microsoft.com/office/officeart/2005/8/layout/vList2"/>
    <dgm:cxn modelId="{7E62BD5B-09F3-4689-98FF-694C29E0AB63}" type="presParOf" srcId="{D4CD1082-E446-4457-94FA-8DD4A29DB0E6}" destId="{D6CB63B0-3CDB-4E8E-8C6C-9319FB87031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F92B71-7CC0-4E56-B74E-EE59FBDA8D34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21CD0C2-097F-46AB-9F2F-C24CC4259375}">
      <dgm:prSet/>
      <dgm:spPr/>
      <dgm:t>
        <a:bodyPr/>
        <a:lstStyle/>
        <a:p>
          <a:r>
            <a:rPr lang="en-US" dirty="0"/>
            <a:t>Must be endorsed by Clerk of Session and COM (only then will it be “on-line”)</a:t>
          </a:r>
        </a:p>
      </dgm:t>
    </dgm:pt>
    <dgm:pt modelId="{4A614ACA-03EB-4738-97EE-ED1EA50FD2BE}" type="parTrans" cxnId="{9F0E394D-7A3C-4394-8F2E-1BA2345FA7E2}">
      <dgm:prSet/>
      <dgm:spPr/>
      <dgm:t>
        <a:bodyPr/>
        <a:lstStyle/>
        <a:p>
          <a:endParaRPr lang="en-US"/>
        </a:p>
      </dgm:t>
    </dgm:pt>
    <dgm:pt modelId="{0B2B5DB8-C814-41B1-ADD7-837CF120965A}" type="sibTrans" cxnId="{9F0E394D-7A3C-4394-8F2E-1BA2345FA7E2}">
      <dgm:prSet/>
      <dgm:spPr/>
      <dgm:t>
        <a:bodyPr/>
        <a:lstStyle/>
        <a:p>
          <a:endParaRPr lang="en-US"/>
        </a:p>
      </dgm:t>
    </dgm:pt>
    <dgm:pt modelId="{D0B6A618-F58E-48D0-A750-F5338A5D92DC}">
      <dgm:prSet/>
      <dgm:spPr/>
      <dgm:t>
        <a:bodyPr/>
        <a:lstStyle/>
        <a:p>
          <a:r>
            <a:rPr lang="en-US" dirty="0"/>
            <a:t>COM Liaison to PNC will ask COM Chair for Passwords</a:t>
          </a:r>
        </a:p>
      </dgm:t>
    </dgm:pt>
    <dgm:pt modelId="{0A1A1764-CDA0-40D8-8FE3-BE313D122CCD}" type="parTrans" cxnId="{DAE5201F-C23E-46DC-8DD2-1D9F26C7706B}">
      <dgm:prSet/>
      <dgm:spPr/>
      <dgm:t>
        <a:bodyPr/>
        <a:lstStyle/>
        <a:p>
          <a:endParaRPr lang="en-US"/>
        </a:p>
      </dgm:t>
    </dgm:pt>
    <dgm:pt modelId="{2B61034A-54DD-490C-87CE-DD60294F8CA3}" type="sibTrans" cxnId="{DAE5201F-C23E-46DC-8DD2-1D9F26C7706B}">
      <dgm:prSet/>
      <dgm:spPr/>
      <dgm:t>
        <a:bodyPr/>
        <a:lstStyle/>
        <a:p>
          <a:endParaRPr lang="en-US"/>
        </a:p>
      </dgm:t>
    </dgm:pt>
    <dgm:pt modelId="{712C6617-63FF-4A96-AF4D-0B9F2C11C8A5}">
      <dgm:prSet/>
      <dgm:spPr/>
      <dgm:t>
        <a:bodyPr/>
        <a:lstStyle/>
        <a:p>
          <a:r>
            <a:rPr lang="en-US" dirty="0"/>
            <a:t>The Clerk of Session will get login ID and password from COM Chair </a:t>
          </a:r>
        </a:p>
      </dgm:t>
    </dgm:pt>
    <dgm:pt modelId="{A9EA0FA3-8B53-454F-BD9C-BC5736F735E3}" type="parTrans" cxnId="{FB54D894-48D3-4AE3-AC40-DD87E74E2CCA}">
      <dgm:prSet/>
      <dgm:spPr/>
      <dgm:t>
        <a:bodyPr/>
        <a:lstStyle/>
        <a:p>
          <a:endParaRPr lang="en-US"/>
        </a:p>
      </dgm:t>
    </dgm:pt>
    <dgm:pt modelId="{2DC68397-822D-41C4-93E5-4FD42D688994}" type="sibTrans" cxnId="{FB54D894-48D3-4AE3-AC40-DD87E74E2CCA}">
      <dgm:prSet/>
      <dgm:spPr/>
      <dgm:t>
        <a:bodyPr/>
        <a:lstStyle/>
        <a:p>
          <a:endParaRPr lang="en-US"/>
        </a:p>
      </dgm:t>
    </dgm:pt>
    <dgm:pt modelId="{E86DDE60-2BE8-48F9-B760-0D6EFB46D68C}">
      <dgm:prSet/>
      <dgm:spPr/>
      <dgm:t>
        <a:bodyPr/>
        <a:lstStyle/>
        <a:p>
          <a:r>
            <a:rPr lang="en-US"/>
            <a:t>Pay attention to how it looks on screen and on paper</a:t>
          </a:r>
        </a:p>
      </dgm:t>
    </dgm:pt>
    <dgm:pt modelId="{8F34E1CF-D4E1-4CAB-9B0B-F2DC93274BF1}" type="parTrans" cxnId="{C18AE4E7-D98D-4E9D-BF37-2D3E1D3B942C}">
      <dgm:prSet/>
      <dgm:spPr/>
      <dgm:t>
        <a:bodyPr/>
        <a:lstStyle/>
        <a:p>
          <a:endParaRPr lang="en-US"/>
        </a:p>
      </dgm:t>
    </dgm:pt>
    <dgm:pt modelId="{7255B107-E83F-49B6-9E18-E057E430291F}" type="sibTrans" cxnId="{C18AE4E7-D98D-4E9D-BF37-2D3E1D3B942C}">
      <dgm:prSet/>
      <dgm:spPr/>
      <dgm:t>
        <a:bodyPr/>
        <a:lstStyle/>
        <a:p>
          <a:endParaRPr lang="en-US"/>
        </a:p>
      </dgm:t>
    </dgm:pt>
    <dgm:pt modelId="{09529600-9C56-41D9-AD78-698F8B4DC0D1}" type="pres">
      <dgm:prSet presAssocID="{79F92B71-7CC0-4E56-B74E-EE59FBDA8D34}" presName="matrix" presStyleCnt="0">
        <dgm:presLayoutVars>
          <dgm:chMax val="1"/>
          <dgm:dir/>
          <dgm:resizeHandles val="exact"/>
        </dgm:presLayoutVars>
      </dgm:prSet>
      <dgm:spPr/>
    </dgm:pt>
    <dgm:pt modelId="{949A658A-4FC6-401F-B323-68971CE37A6C}" type="pres">
      <dgm:prSet presAssocID="{79F92B71-7CC0-4E56-B74E-EE59FBDA8D34}" presName="diamond" presStyleLbl="bgShp" presStyleIdx="0" presStyleCnt="1"/>
      <dgm:spPr/>
    </dgm:pt>
    <dgm:pt modelId="{89313F51-D985-4A79-B944-0A35532DB754}" type="pres">
      <dgm:prSet presAssocID="{79F92B71-7CC0-4E56-B74E-EE59FBDA8D3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7CF8D7D-09B5-4BB6-9BCD-D7433EB8AB79}" type="pres">
      <dgm:prSet presAssocID="{79F92B71-7CC0-4E56-B74E-EE59FBDA8D3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9D740C7-FAD0-4CB8-AF95-0DC2B8EF5508}" type="pres">
      <dgm:prSet presAssocID="{79F92B71-7CC0-4E56-B74E-EE59FBDA8D3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93675B3-D1F7-4C02-81DD-6735211B22F2}" type="pres">
      <dgm:prSet presAssocID="{79F92B71-7CC0-4E56-B74E-EE59FBDA8D3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AE5201F-C23E-46DC-8DD2-1D9F26C7706B}" srcId="{79F92B71-7CC0-4E56-B74E-EE59FBDA8D34}" destId="{D0B6A618-F58E-48D0-A750-F5338A5D92DC}" srcOrd="1" destOrd="0" parTransId="{0A1A1764-CDA0-40D8-8FE3-BE313D122CCD}" sibTransId="{2B61034A-54DD-490C-87CE-DD60294F8CA3}"/>
    <dgm:cxn modelId="{9F0E394D-7A3C-4394-8F2E-1BA2345FA7E2}" srcId="{79F92B71-7CC0-4E56-B74E-EE59FBDA8D34}" destId="{C21CD0C2-097F-46AB-9F2F-C24CC4259375}" srcOrd="0" destOrd="0" parTransId="{4A614ACA-03EB-4738-97EE-ED1EA50FD2BE}" sibTransId="{0B2B5DB8-C814-41B1-ADD7-837CF120965A}"/>
    <dgm:cxn modelId="{F3420366-C31B-4586-B00B-8990CAB5438B}" type="presOf" srcId="{C21CD0C2-097F-46AB-9F2F-C24CC4259375}" destId="{89313F51-D985-4A79-B944-0A35532DB754}" srcOrd="0" destOrd="0" presId="urn:microsoft.com/office/officeart/2005/8/layout/matrix3"/>
    <dgm:cxn modelId="{FB54D894-48D3-4AE3-AC40-DD87E74E2CCA}" srcId="{79F92B71-7CC0-4E56-B74E-EE59FBDA8D34}" destId="{712C6617-63FF-4A96-AF4D-0B9F2C11C8A5}" srcOrd="2" destOrd="0" parTransId="{A9EA0FA3-8B53-454F-BD9C-BC5736F735E3}" sibTransId="{2DC68397-822D-41C4-93E5-4FD42D688994}"/>
    <dgm:cxn modelId="{BB6E59C0-2B88-489E-95CA-A3387B041E3E}" type="presOf" srcId="{E86DDE60-2BE8-48F9-B760-0D6EFB46D68C}" destId="{493675B3-D1F7-4C02-81DD-6735211B22F2}" srcOrd="0" destOrd="0" presId="urn:microsoft.com/office/officeart/2005/8/layout/matrix3"/>
    <dgm:cxn modelId="{A387D1D2-2EFF-422F-8021-33C43CD0CA81}" type="presOf" srcId="{712C6617-63FF-4A96-AF4D-0B9F2C11C8A5}" destId="{69D740C7-FAD0-4CB8-AF95-0DC2B8EF5508}" srcOrd="0" destOrd="0" presId="urn:microsoft.com/office/officeart/2005/8/layout/matrix3"/>
    <dgm:cxn modelId="{A6C40DD8-6DA8-4F85-8CFA-6EA5C3BFF3D7}" type="presOf" srcId="{79F92B71-7CC0-4E56-B74E-EE59FBDA8D34}" destId="{09529600-9C56-41D9-AD78-698F8B4DC0D1}" srcOrd="0" destOrd="0" presId="urn:microsoft.com/office/officeart/2005/8/layout/matrix3"/>
    <dgm:cxn modelId="{4B5813D8-03AA-474F-8472-787FA38CB75D}" type="presOf" srcId="{D0B6A618-F58E-48D0-A750-F5338A5D92DC}" destId="{B7CF8D7D-09B5-4BB6-9BCD-D7433EB8AB79}" srcOrd="0" destOrd="0" presId="urn:microsoft.com/office/officeart/2005/8/layout/matrix3"/>
    <dgm:cxn modelId="{C18AE4E7-D98D-4E9D-BF37-2D3E1D3B942C}" srcId="{79F92B71-7CC0-4E56-B74E-EE59FBDA8D34}" destId="{E86DDE60-2BE8-48F9-B760-0D6EFB46D68C}" srcOrd="3" destOrd="0" parTransId="{8F34E1CF-D4E1-4CAB-9B0B-F2DC93274BF1}" sibTransId="{7255B107-E83F-49B6-9E18-E057E430291F}"/>
    <dgm:cxn modelId="{9C00724E-80CA-4746-B991-3F15F45DC6A6}" type="presParOf" srcId="{09529600-9C56-41D9-AD78-698F8B4DC0D1}" destId="{949A658A-4FC6-401F-B323-68971CE37A6C}" srcOrd="0" destOrd="0" presId="urn:microsoft.com/office/officeart/2005/8/layout/matrix3"/>
    <dgm:cxn modelId="{79A7C492-8E14-4817-BEA5-7A4581B6245B}" type="presParOf" srcId="{09529600-9C56-41D9-AD78-698F8B4DC0D1}" destId="{89313F51-D985-4A79-B944-0A35532DB754}" srcOrd="1" destOrd="0" presId="urn:microsoft.com/office/officeart/2005/8/layout/matrix3"/>
    <dgm:cxn modelId="{D51FE1E0-1F80-4628-BD1F-E93EE59A57AE}" type="presParOf" srcId="{09529600-9C56-41D9-AD78-698F8B4DC0D1}" destId="{B7CF8D7D-09B5-4BB6-9BCD-D7433EB8AB79}" srcOrd="2" destOrd="0" presId="urn:microsoft.com/office/officeart/2005/8/layout/matrix3"/>
    <dgm:cxn modelId="{A26FC35F-4EAE-4DFE-9ACC-EC74A82C805F}" type="presParOf" srcId="{09529600-9C56-41D9-AD78-698F8B4DC0D1}" destId="{69D740C7-FAD0-4CB8-AF95-0DC2B8EF5508}" srcOrd="3" destOrd="0" presId="urn:microsoft.com/office/officeart/2005/8/layout/matrix3"/>
    <dgm:cxn modelId="{975EA52E-83D7-4672-91D4-51ABB8BC9E4F}" type="presParOf" srcId="{09529600-9C56-41D9-AD78-698F8B4DC0D1}" destId="{493675B3-D1F7-4C02-81DD-6735211B22F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18F3821-F422-45CA-B76E-F549A4D5EDA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C2FF0EE-5108-4D01-9A4A-C5D2330C7FB8}">
      <dgm:prSet/>
      <dgm:spPr/>
      <dgm:t>
        <a:bodyPr/>
        <a:lstStyle/>
        <a:p>
          <a:r>
            <a:rPr lang="en-US" dirty="0"/>
            <a:t>The General Presbyter will generate their first batch of PIFs, and it would be good for liaisons to meet with PNC as they receive their first PIFs</a:t>
          </a:r>
        </a:p>
      </dgm:t>
    </dgm:pt>
    <dgm:pt modelId="{8AB478AC-78F8-47CB-8BD0-17F539C49A74}" type="parTrans" cxnId="{EBFBD049-F6BC-4E12-AD54-156AB7434E46}">
      <dgm:prSet/>
      <dgm:spPr/>
      <dgm:t>
        <a:bodyPr/>
        <a:lstStyle/>
        <a:p>
          <a:endParaRPr lang="en-US"/>
        </a:p>
      </dgm:t>
    </dgm:pt>
    <dgm:pt modelId="{AABB832F-0A2C-4267-8CA0-1EE2D0A466EB}" type="sibTrans" cxnId="{EBFBD049-F6BC-4E12-AD54-156AB7434E46}">
      <dgm:prSet/>
      <dgm:spPr/>
      <dgm:t>
        <a:bodyPr/>
        <a:lstStyle/>
        <a:p>
          <a:endParaRPr lang="en-US"/>
        </a:p>
      </dgm:t>
    </dgm:pt>
    <dgm:pt modelId="{ECECF2B1-7877-4E62-A74A-D8F84CB5F045}">
      <dgm:prSet/>
      <dgm:spPr/>
      <dgm:t>
        <a:bodyPr/>
        <a:lstStyle/>
        <a:p>
          <a:r>
            <a:rPr lang="en-US" dirty="0"/>
            <a:t>Talk again about the Process from this Point Forward</a:t>
          </a:r>
        </a:p>
      </dgm:t>
    </dgm:pt>
    <dgm:pt modelId="{225C8FEC-DEDF-4DBF-918D-680F5198715D}" type="parTrans" cxnId="{9D9B5024-E109-4150-8662-81DD97316927}">
      <dgm:prSet/>
      <dgm:spPr/>
      <dgm:t>
        <a:bodyPr/>
        <a:lstStyle/>
        <a:p>
          <a:endParaRPr lang="en-US"/>
        </a:p>
      </dgm:t>
    </dgm:pt>
    <dgm:pt modelId="{21DBBFBF-4EBB-4755-8F41-78BDC600320C}" type="sibTrans" cxnId="{9D9B5024-E109-4150-8662-81DD97316927}">
      <dgm:prSet/>
      <dgm:spPr/>
      <dgm:t>
        <a:bodyPr/>
        <a:lstStyle/>
        <a:p>
          <a:endParaRPr lang="en-US"/>
        </a:p>
      </dgm:t>
    </dgm:pt>
    <dgm:pt modelId="{071D5B78-040E-4E0A-8570-6FC3727B152A}">
      <dgm:prSet/>
      <dgm:spPr/>
      <dgm:t>
        <a:bodyPr/>
        <a:lstStyle/>
        <a:p>
          <a:r>
            <a:rPr lang="en-US" dirty="0"/>
            <a:t>Everyone on the PNC should review each PIF personally and as a Committee</a:t>
          </a:r>
        </a:p>
      </dgm:t>
    </dgm:pt>
    <dgm:pt modelId="{DC0573EE-E5E5-4B2E-91DF-4832216E169A}" type="parTrans" cxnId="{3C1A1EB3-B19F-456B-8E61-B97B8B5160AA}">
      <dgm:prSet/>
      <dgm:spPr/>
      <dgm:t>
        <a:bodyPr/>
        <a:lstStyle/>
        <a:p>
          <a:endParaRPr lang="en-US"/>
        </a:p>
      </dgm:t>
    </dgm:pt>
    <dgm:pt modelId="{5DBE0163-2E91-4B55-B525-EE0EFEA84C24}" type="sibTrans" cxnId="{3C1A1EB3-B19F-456B-8E61-B97B8B5160AA}">
      <dgm:prSet/>
      <dgm:spPr/>
      <dgm:t>
        <a:bodyPr/>
        <a:lstStyle/>
        <a:p>
          <a:endParaRPr lang="en-US"/>
        </a:p>
      </dgm:t>
    </dgm:pt>
    <dgm:pt modelId="{2E2B2061-51B4-4EDF-ACCD-7CA239BCD3EA}" type="pres">
      <dgm:prSet presAssocID="{518F3821-F422-45CA-B76E-F549A4D5EDA8}" presName="root" presStyleCnt="0">
        <dgm:presLayoutVars>
          <dgm:dir/>
          <dgm:resizeHandles val="exact"/>
        </dgm:presLayoutVars>
      </dgm:prSet>
      <dgm:spPr/>
    </dgm:pt>
    <dgm:pt modelId="{FE0DC620-6C30-4469-9256-B6885EFF240D}" type="pres">
      <dgm:prSet presAssocID="{DC2FF0EE-5108-4D01-9A4A-C5D2330C7FB8}" presName="compNode" presStyleCnt="0"/>
      <dgm:spPr/>
    </dgm:pt>
    <dgm:pt modelId="{7547D1BA-2E67-4055-BFD4-9A0576AA9683}" type="pres">
      <dgm:prSet presAssocID="{DC2FF0EE-5108-4D01-9A4A-C5D2330C7FB8}" presName="bgRect" presStyleLbl="bgShp" presStyleIdx="0" presStyleCnt="3"/>
      <dgm:spPr/>
    </dgm:pt>
    <dgm:pt modelId="{E651A284-0EFD-43E1-A8C6-E32BB2DE8ECC}" type="pres">
      <dgm:prSet presAssocID="{DC2FF0EE-5108-4D01-9A4A-C5D2330C7FB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CA7699E-2838-479E-A652-81B8235F8287}" type="pres">
      <dgm:prSet presAssocID="{DC2FF0EE-5108-4D01-9A4A-C5D2330C7FB8}" presName="spaceRect" presStyleCnt="0"/>
      <dgm:spPr/>
    </dgm:pt>
    <dgm:pt modelId="{557272CF-12EF-492A-9EF9-1C135A3D1C1D}" type="pres">
      <dgm:prSet presAssocID="{DC2FF0EE-5108-4D01-9A4A-C5D2330C7FB8}" presName="parTx" presStyleLbl="revTx" presStyleIdx="0" presStyleCnt="3">
        <dgm:presLayoutVars>
          <dgm:chMax val="0"/>
          <dgm:chPref val="0"/>
        </dgm:presLayoutVars>
      </dgm:prSet>
      <dgm:spPr/>
    </dgm:pt>
    <dgm:pt modelId="{19073866-7EFC-475A-B017-3BA205BB5B3E}" type="pres">
      <dgm:prSet presAssocID="{AABB832F-0A2C-4267-8CA0-1EE2D0A466EB}" presName="sibTrans" presStyleCnt="0"/>
      <dgm:spPr/>
    </dgm:pt>
    <dgm:pt modelId="{DC29555A-1492-4939-B221-9DECF99C16F0}" type="pres">
      <dgm:prSet presAssocID="{ECECF2B1-7877-4E62-A74A-D8F84CB5F045}" presName="compNode" presStyleCnt="0"/>
      <dgm:spPr/>
    </dgm:pt>
    <dgm:pt modelId="{0C194C64-2F1B-4D11-852C-F13D7B7A4488}" type="pres">
      <dgm:prSet presAssocID="{ECECF2B1-7877-4E62-A74A-D8F84CB5F045}" presName="bgRect" presStyleLbl="bgShp" presStyleIdx="1" presStyleCnt="3"/>
      <dgm:spPr/>
    </dgm:pt>
    <dgm:pt modelId="{CAA61EFF-4E0F-4A3C-A741-EAEB8F21D1B0}" type="pres">
      <dgm:prSet presAssocID="{ECECF2B1-7877-4E62-A74A-D8F84CB5F04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638B3548-1C4E-4567-87E7-7A499E8E5BDF}" type="pres">
      <dgm:prSet presAssocID="{ECECF2B1-7877-4E62-A74A-D8F84CB5F045}" presName="spaceRect" presStyleCnt="0"/>
      <dgm:spPr/>
    </dgm:pt>
    <dgm:pt modelId="{F772CD13-5BC5-4F13-A56D-ECF776BFCF65}" type="pres">
      <dgm:prSet presAssocID="{ECECF2B1-7877-4E62-A74A-D8F84CB5F045}" presName="parTx" presStyleLbl="revTx" presStyleIdx="1" presStyleCnt="3">
        <dgm:presLayoutVars>
          <dgm:chMax val="0"/>
          <dgm:chPref val="0"/>
        </dgm:presLayoutVars>
      </dgm:prSet>
      <dgm:spPr/>
    </dgm:pt>
    <dgm:pt modelId="{51029E25-D901-4589-9EE1-729C0A19CA49}" type="pres">
      <dgm:prSet presAssocID="{21DBBFBF-4EBB-4755-8F41-78BDC600320C}" presName="sibTrans" presStyleCnt="0"/>
      <dgm:spPr/>
    </dgm:pt>
    <dgm:pt modelId="{81A0FF49-846B-4353-8DBA-5F04F94F793E}" type="pres">
      <dgm:prSet presAssocID="{071D5B78-040E-4E0A-8570-6FC3727B152A}" presName="compNode" presStyleCnt="0"/>
      <dgm:spPr/>
    </dgm:pt>
    <dgm:pt modelId="{D854770B-DD1A-4A66-8B90-2341FC683670}" type="pres">
      <dgm:prSet presAssocID="{071D5B78-040E-4E0A-8570-6FC3727B152A}" presName="bgRect" presStyleLbl="bgShp" presStyleIdx="2" presStyleCnt="3"/>
      <dgm:spPr/>
    </dgm:pt>
    <dgm:pt modelId="{CAB9C3AC-2608-46C8-B3E8-CC61B3D50E52}" type="pres">
      <dgm:prSet presAssocID="{071D5B78-040E-4E0A-8570-6FC3727B152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2736B7B4-0441-4E05-B5F0-C2CC4320F8C0}" type="pres">
      <dgm:prSet presAssocID="{071D5B78-040E-4E0A-8570-6FC3727B152A}" presName="spaceRect" presStyleCnt="0"/>
      <dgm:spPr/>
    </dgm:pt>
    <dgm:pt modelId="{2B7B9B3A-7DA3-4AC2-9493-C6D4BBC42AAE}" type="pres">
      <dgm:prSet presAssocID="{071D5B78-040E-4E0A-8570-6FC3727B152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EE87508-27B3-436F-997C-BDBAB297D8A6}" type="presOf" srcId="{ECECF2B1-7877-4E62-A74A-D8F84CB5F045}" destId="{F772CD13-5BC5-4F13-A56D-ECF776BFCF65}" srcOrd="0" destOrd="0" presId="urn:microsoft.com/office/officeart/2018/2/layout/IconVerticalSolidList"/>
    <dgm:cxn modelId="{9D9B5024-E109-4150-8662-81DD97316927}" srcId="{518F3821-F422-45CA-B76E-F549A4D5EDA8}" destId="{ECECF2B1-7877-4E62-A74A-D8F84CB5F045}" srcOrd="1" destOrd="0" parTransId="{225C8FEC-DEDF-4DBF-918D-680F5198715D}" sibTransId="{21DBBFBF-4EBB-4755-8F41-78BDC600320C}"/>
    <dgm:cxn modelId="{29BA982E-7A7A-4E6B-98EC-78BB55F36266}" type="presOf" srcId="{518F3821-F422-45CA-B76E-F549A4D5EDA8}" destId="{2E2B2061-51B4-4EDF-ACCD-7CA239BCD3EA}" srcOrd="0" destOrd="0" presId="urn:microsoft.com/office/officeart/2018/2/layout/IconVerticalSolidList"/>
    <dgm:cxn modelId="{E158B440-4E1F-4712-9172-5CF33DF23F0D}" type="presOf" srcId="{DC2FF0EE-5108-4D01-9A4A-C5D2330C7FB8}" destId="{557272CF-12EF-492A-9EF9-1C135A3D1C1D}" srcOrd="0" destOrd="0" presId="urn:microsoft.com/office/officeart/2018/2/layout/IconVerticalSolidList"/>
    <dgm:cxn modelId="{EBFBD049-F6BC-4E12-AD54-156AB7434E46}" srcId="{518F3821-F422-45CA-B76E-F549A4D5EDA8}" destId="{DC2FF0EE-5108-4D01-9A4A-C5D2330C7FB8}" srcOrd="0" destOrd="0" parTransId="{8AB478AC-78F8-47CB-8BD0-17F539C49A74}" sibTransId="{AABB832F-0A2C-4267-8CA0-1EE2D0A466EB}"/>
    <dgm:cxn modelId="{38479E72-EF53-4A66-81B6-879F7F2140F3}" type="presOf" srcId="{071D5B78-040E-4E0A-8570-6FC3727B152A}" destId="{2B7B9B3A-7DA3-4AC2-9493-C6D4BBC42AAE}" srcOrd="0" destOrd="0" presId="urn:microsoft.com/office/officeart/2018/2/layout/IconVerticalSolidList"/>
    <dgm:cxn modelId="{3C1A1EB3-B19F-456B-8E61-B97B8B5160AA}" srcId="{518F3821-F422-45CA-B76E-F549A4D5EDA8}" destId="{071D5B78-040E-4E0A-8570-6FC3727B152A}" srcOrd="2" destOrd="0" parTransId="{DC0573EE-E5E5-4B2E-91DF-4832216E169A}" sibTransId="{5DBE0163-2E91-4B55-B525-EE0EFEA84C24}"/>
    <dgm:cxn modelId="{AFE4E0CE-2EEB-438A-A202-B0598C9D6352}" type="presParOf" srcId="{2E2B2061-51B4-4EDF-ACCD-7CA239BCD3EA}" destId="{FE0DC620-6C30-4469-9256-B6885EFF240D}" srcOrd="0" destOrd="0" presId="urn:microsoft.com/office/officeart/2018/2/layout/IconVerticalSolidList"/>
    <dgm:cxn modelId="{3157413C-CDA8-4B84-AD67-AC252BE83E77}" type="presParOf" srcId="{FE0DC620-6C30-4469-9256-B6885EFF240D}" destId="{7547D1BA-2E67-4055-BFD4-9A0576AA9683}" srcOrd="0" destOrd="0" presId="urn:microsoft.com/office/officeart/2018/2/layout/IconVerticalSolidList"/>
    <dgm:cxn modelId="{69737DE9-B810-46FD-B94A-88B303B8F090}" type="presParOf" srcId="{FE0DC620-6C30-4469-9256-B6885EFF240D}" destId="{E651A284-0EFD-43E1-A8C6-E32BB2DE8ECC}" srcOrd="1" destOrd="0" presId="urn:microsoft.com/office/officeart/2018/2/layout/IconVerticalSolidList"/>
    <dgm:cxn modelId="{0D0F6078-5885-416C-AD75-F38066BD08D0}" type="presParOf" srcId="{FE0DC620-6C30-4469-9256-B6885EFF240D}" destId="{5CA7699E-2838-479E-A652-81B8235F8287}" srcOrd="2" destOrd="0" presId="urn:microsoft.com/office/officeart/2018/2/layout/IconVerticalSolidList"/>
    <dgm:cxn modelId="{B0841499-03BB-45CC-BEAB-CE41D5C3F9AB}" type="presParOf" srcId="{FE0DC620-6C30-4469-9256-B6885EFF240D}" destId="{557272CF-12EF-492A-9EF9-1C135A3D1C1D}" srcOrd="3" destOrd="0" presId="urn:microsoft.com/office/officeart/2018/2/layout/IconVerticalSolidList"/>
    <dgm:cxn modelId="{8CCB92D6-680B-4747-B655-FDEEBC7215C3}" type="presParOf" srcId="{2E2B2061-51B4-4EDF-ACCD-7CA239BCD3EA}" destId="{19073866-7EFC-475A-B017-3BA205BB5B3E}" srcOrd="1" destOrd="0" presId="urn:microsoft.com/office/officeart/2018/2/layout/IconVerticalSolidList"/>
    <dgm:cxn modelId="{B1ADE78A-7EFC-4A3B-9581-454E745BCE67}" type="presParOf" srcId="{2E2B2061-51B4-4EDF-ACCD-7CA239BCD3EA}" destId="{DC29555A-1492-4939-B221-9DECF99C16F0}" srcOrd="2" destOrd="0" presId="urn:microsoft.com/office/officeart/2018/2/layout/IconVerticalSolidList"/>
    <dgm:cxn modelId="{6CF16C6A-C873-43FE-9304-95394CF16BEB}" type="presParOf" srcId="{DC29555A-1492-4939-B221-9DECF99C16F0}" destId="{0C194C64-2F1B-4D11-852C-F13D7B7A4488}" srcOrd="0" destOrd="0" presId="urn:microsoft.com/office/officeart/2018/2/layout/IconVerticalSolidList"/>
    <dgm:cxn modelId="{173B27F3-F129-4E24-B6E6-4E13DA0D5F88}" type="presParOf" srcId="{DC29555A-1492-4939-B221-9DECF99C16F0}" destId="{CAA61EFF-4E0F-4A3C-A741-EAEB8F21D1B0}" srcOrd="1" destOrd="0" presId="urn:microsoft.com/office/officeart/2018/2/layout/IconVerticalSolidList"/>
    <dgm:cxn modelId="{3F4877C6-D173-40C8-AF30-2063BBC139CC}" type="presParOf" srcId="{DC29555A-1492-4939-B221-9DECF99C16F0}" destId="{638B3548-1C4E-4567-87E7-7A499E8E5BDF}" srcOrd="2" destOrd="0" presId="urn:microsoft.com/office/officeart/2018/2/layout/IconVerticalSolidList"/>
    <dgm:cxn modelId="{B3855FC4-B8AD-4FEF-B977-BDE86CB8D34D}" type="presParOf" srcId="{DC29555A-1492-4939-B221-9DECF99C16F0}" destId="{F772CD13-5BC5-4F13-A56D-ECF776BFCF65}" srcOrd="3" destOrd="0" presId="urn:microsoft.com/office/officeart/2018/2/layout/IconVerticalSolidList"/>
    <dgm:cxn modelId="{EFC585B9-2335-4B5E-9E81-9355585C5411}" type="presParOf" srcId="{2E2B2061-51B4-4EDF-ACCD-7CA239BCD3EA}" destId="{51029E25-D901-4589-9EE1-729C0A19CA49}" srcOrd="3" destOrd="0" presId="urn:microsoft.com/office/officeart/2018/2/layout/IconVerticalSolidList"/>
    <dgm:cxn modelId="{0D4E68A7-DCBB-4EFA-AA1F-30BC84B91E96}" type="presParOf" srcId="{2E2B2061-51B4-4EDF-ACCD-7CA239BCD3EA}" destId="{81A0FF49-846B-4353-8DBA-5F04F94F793E}" srcOrd="4" destOrd="0" presId="urn:microsoft.com/office/officeart/2018/2/layout/IconVerticalSolidList"/>
    <dgm:cxn modelId="{F4244822-4769-49A6-A063-31CBE9D2993B}" type="presParOf" srcId="{81A0FF49-846B-4353-8DBA-5F04F94F793E}" destId="{D854770B-DD1A-4A66-8B90-2341FC683670}" srcOrd="0" destOrd="0" presId="urn:microsoft.com/office/officeart/2018/2/layout/IconVerticalSolidList"/>
    <dgm:cxn modelId="{C42C7D9C-EE5E-4820-9108-4C14A9642271}" type="presParOf" srcId="{81A0FF49-846B-4353-8DBA-5F04F94F793E}" destId="{CAB9C3AC-2608-46C8-B3E8-CC61B3D50E52}" srcOrd="1" destOrd="0" presId="urn:microsoft.com/office/officeart/2018/2/layout/IconVerticalSolidList"/>
    <dgm:cxn modelId="{49584EB8-67EE-4340-BAE5-3C691A4094BB}" type="presParOf" srcId="{81A0FF49-846B-4353-8DBA-5F04F94F793E}" destId="{2736B7B4-0441-4E05-B5F0-C2CC4320F8C0}" srcOrd="2" destOrd="0" presId="urn:microsoft.com/office/officeart/2018/2/layout/IconVerticalSolidList"/>
    <dgm:cxn modelId="{6D885712-B782-4819-9EC0-6A0C3BECC67E}" type="presParOf" srcId="{81A0FF49-846B-4353-8DBA-5F04F94F793E}" destId="{2B7B9B3A-7DA3-4AC2-9493-C6D4BBC42AA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2D1CB-6267-4191-8445-B5B25E22ABEC}">
      <dsp:nvSpPr>
        <dsp:cNvPr id="0" name=""/>
        <dsp:cNvSpPr/>
      </dsp:nvSpPr>
      <dsp:spPr>
        <a:xfrm>
          <a:off x="0" y="755959"/>
          <a:ext cx="6263640" cy="7547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Contact the Pastor and Session (Clerk)</a:t>
          </a:r>
        </a:p>
      </dsp:txBody>
      <dsp:txXfrm>
        <a:off x="36845" y="792804"/>
        <a:ext cx="6189950" cy="681087"/>
      </dsp:txXfrm>
    </dsp:sp>
    <dsp:sp modelId="{6A6031A1-E81A-45F1-B5BC-373B0E418E9B}">
      <dsp:nvSpPr>
        <dsp:cNvPr id="0" name=""/>
        <dsp:cNvSpPr/>
      </dsp:nvSpPr>
      <dsp:spPr>
        <a:xfrm>
          <a:off x="0" y="1565457"/>
          <a:ext cx="6263640" cy="754777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Have them set a date for a Congregational Meeting to ask presbytery through COM to dissolve the pastoral relationship</a:t>
          </a:r>
        </a:p>
      </dsp:txBody>
      <dsp:txXfrm>
        <a:off x="36845" y="1602302"/>
        <a:ext cx="6189950" cy="681087"/>
      </dsp:txXfrm>
    </dsp:sp>
    <dsp:sp modelId="{8956147A-A64F-4305-9430-9730C8838BE1}">
      <dsp:nvSpPr>
        <dsp:cNvPr id="0" name=""/>
        <dsp:cNvSpPr/>
      </dsp:nvSpPr>
      <dsp:spPr>
        <a:xfrm>
          <a:off x="0" y="2374955"/>
          <a:ext cx="6263640" cy="754777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Give Pastor and Session “How to Relate to a Former Pastor” and “Dissolution of a Pastoral Call Service”</a:t>
          </a:r>
        </a:p>
      </dsp:txBody>
      <dsp:txXfrm>
        <a:off x="36845" y="2411800"/>
        <a:ext cx="6189950" cy="681087"/>
      </dsp:txXfrm>
    </dsp:sp>
    <dsp:sp modelId="{F5979324-68E0-4CBD-8E76-35687C8FC2E4}">
      <dsp:nvSpPr>
        <dsp:cNvPr id="0" name=""/>
        <dsp:cNvSpPr/>
      </dsp:nvSpPr>
      <dsp:spPr>
        <a:xfrm>
          <a:off x="0" y="3184452"/>
          <a:ext cx="6263640" cy="754777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Pulpit Supply List is a great tool to find weekly preachers </a:t>
          </a:r>
        </a:p>
      </dsp:txBody>
      <dsp:txXfrm>
        <a:off x="36845" y="3221297"/>
        <a:ext cx="6189950" cy="681087"/>
      </dsp:txXfrm>
    </dsp:sp>
    <dsp:sp modelId="{788403EC-199D-4602-BEEE-69568F92E2CC}">
      <dsp:nvSpPr>
        <dsp:cNvPr id="0" name=""/>
        <dsp:cNvSpPr/>
      </dsp:nvSpPr>
      <dsp:spPr>
        <a:xfrm>
          <a:off x="0" y="3993950"/>
          <a:ext cx="6263640" cy="754777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Suggest they invite GP or Presbytery Builder to preach </a:t>
          </a:r>
        </a:p>
      </dsp:txBody>
      <dsp:txXfrm>
        <a:off x="36845" y="4030795"/>
        <a:ext cx="6189950" cy="6810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B2314-7F34-4E24-BF2E-9E6820E5965F}">
      <dsp:nvSpPr>
        <dsp:cNvPr id="0" name=""/>
        <dsp:cNvSpPr/>
      </dsp:nvSpPr>
      <dsp:spPr>
        <a:xfrm>
          <a:off x="0" y="14757"/>
          <a:ext cx="6263640" cy="156633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First PIFs will come from CLC computer match conducted by General Presbyter</a:t>
          </a:r>
        </a:p>
      </dsp:txBody>
      <dsp:txXfrm>
        <a:off x="76462" y="91219"/>
        <a:ext cx="6110716" cy="1413413"/>
      </dsp:txXfrm>
    </dsp:sp>
    <dsp:sp modelId="{98136C2D-7E89-409A-AEFD-4F90AB343CB9}">
      <dsp:nvSpPr>
        <dsp:cNvPr id="0" name=""/>
        <dsp:cNvSpPr/>
      </dsp:nvSpPr>
      <dsp:spPr>
        <a:xfrm>
          <a:off x="0" y="1581095"/>
          <a:ext cx="626364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PNC Chair can and should request more computer matches</a:t>
          </a:r>
        </a:p>
      </dsp:txBody>
      <dsp:txXfrm>
        <a:off x="0" y="1581095"/>
        <a:ext cx="6263640" cy="695520"/>
      </dsp:txXfrm>
    </dsp:sp>
    <dsp:sp modelId="{610661D3-CA56-4EB8-9029-8357CFFE3F5A}">
      <dsp:nvSpPr>
        <dsp:cNvPr id="0" name=""/>
        <dsp:cNvSpPr/>
      </dsp:nvSpPr>
      <dsp:spPr>
        <a:xfrm>
          <a:off x="0" y="2276615"/>
          <a:ext cx="6263640" cy="1566337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Pastors may self-refer (send their PIF to the church directly)</a:t>
          </a:r>
        </a:p>
      </dsp:txBody>
      <dsp:txXfrm>
        <a:off x="76462" y="2353077"/>
        <a:ext cx="6110716" cy="1413413"/>
      </dsp:txXfrm>
    </dsp:sp>
    <dsp:sp modelId="{51E2B5BB-187A-4CF7-BD3D-B2BA76B645D4}">
      <dsp:nvSpPr>
        <dsp:cNvPr id="0" name=""/>
        <dsp:cNvSpPr/>
      </dsp:nvSpPr>
      <dsp:spPr>
        <a:xfrm>
          <a:off x="0" y="3923592"/>
          <a:ext cx="6263640" cy="1566337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PNC must establish a system for reviewing PIFs and focusing on top candidates</a:t>
          </a:r>
        </a:p>
      </dsp:txBody>
      <dsp:txXfrm>
        <a:off x="76462" y="4000054"/>
        <a:ext cx="6110716" cy="141341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D3E0D2-5B38-4A04-8710-00D4CFA69892}">
      <dsp:nvSpPr>
        <dsp:cNvPr id="0" name=""/>
        <dsp:cNvSpPr/>
      </dsp:nvSpPr>
      <dsp:spPr>
        <a:xfrm>
          <a:off x="0" y="823103"/>
          <a:ext cx="6263640" cy="9149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Have a member of the PNC call a candidate for initial evaluation of interest and fit ASAP!!!!!</a:t>
          </a:r>
        </a:p>
      </dsp:txBody>
      <dsp:txXfrm>
        <a:off x="44664" y="867767"/>
        <a:ext cx="6174312" cy="825612"/>
      </dsp:txXfrm>
    </dsp:sp>
    <dsp:sp modelId="{1559CE4E-B8E7-4DC2-83EE-72C692591367}">
      <dsp:nvSpPr>
        <dsp:cNvPr id="0" name=""/>
        <dsp:cNvSpPr/>
      </dsp:nvSpPr>
      <dsp:spPr>
        <a:xfrm>
          <a:off x="0" y="1804283"/>
          <a:ext cx="6263640" cy="914940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Call a candidate back a few days later to see if they are interested in meeting with the entire PNC</a:t>
          </a:r>
        </a:p>
      </dsp:txBody>
      <dsp:txXfrm>
        <a:off x="44664" y="1848947"/>
        <a:ext cx="6174312" cy="825612"/>
      </dsp:txXfrm>
    </dsp:sp>
    <dsp:sp modelId="{077B073F-B570-4B75-8984-8BB7149DF52D}">
      <dsp:nvSpPr>
        <dsp:cNvPr id="0" name=""/>
        <dsp:cNvSpPr/>
      </dsp:nvSpPr>
      <dsp:spPr>
        <a:xfrm>
          <a:off x="0" y="2785464"/>
          <a:ext cx="6263640" cy="914940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Entire PNC meets with candidate by zoom or conference call </a:t>
          </a:r>
        </a:p>
      </dsp:txBody>
      <dsp:txXfrm>
        <a:off x="44664" y="2830128"/>
        <a:ext cx="6174312" cy="825612"/>
      </dsp:txXfrm>
    </dsp:sp>
    <dsp:sp modelId="{CB671A3A-36F8-4295-BDC0-D0BC8DB9AF81}">
      <dsp:nvSpPr>
        <dsp:cNvPr id="0" name=""/>
        <dsp:cNvSpPr/>
      </dsp:nvSpPr>
      <dsp:spPr>
        <a:xfrm>
          <a:off x="0" y="3766644"/>
          <a:ext cx="6263640" cy="91494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Establish a ranking of Candidates</a:t>
          </a:r>
        </a:p>
      </dsp:txBody>
      <dsp:txXfrm>
        <a:off x="44664" y="3811308"/>
        <a:ext cx="6174312" cy="8256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3DA82-C0F2-494C-8841-28A4BF601821}">
      <dsp:nvSpPr>
        <dsp:cNvPr id="0" name=""/>
        <dsp:cNvSpPr/>
      </dsp:nvSpPr>
      <dsp:spPr>
        <a:xfrm>
          <a:off x="0" y="22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FF0E0-BFC5-4632-80E6-1AB2594DB05F}">
      <dsp:nvSpPr>
        <dsp:cNvPr id="0" name=""/>
        <dsp:cNvSpPr/>
      </dsp:nvSpPr>
      <dsp:spPr>
        <a:xfrm>
          <a:off x="350270" y="262816"/>
          <a:ext cx="636855" cy="6368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C8450-9A16-48DE-B76E-4866D9A58C57}">
      <dsp:nvSpPr>
        <dsp:cNvPr id="0" name=""/>
        <dsp:cNvSpPr/>
      </dsp:nvSpPr>
      <dsp:spPr>
        <a:xfrm>
          <a:off x="1337397" y="22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Watching worship services</a:t>
          </a:r>
        </a:p>
      </dsp:txBody>
      <dsp:txXfrm>
        <a:off x="1337397" y="2284"/>
        <a:ext cx="4926242" cy="1157919"/>
      </dsp:txXfrm>
    </dsp:sp>
    <dsp:sp modelId="{69267931-68B2-42F8-89AC-0CAB98F7E148}">
      <dsp:nvSpPr>
        <dsp:cNvPr id="0" name=""/>
        <dsp:cNvSpPr/>
      </dsp:nvSpPr>
      <dsp:spPr>
        <a:xfrm>
          <a:off x="0" y="14496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81BAE-3915-4945-BDF3-59040B9E3C38}">
      <dsp:nvSpPr>
        <dsp:cNvPr id="0" name=""/>
        <dsp:cNvSpPr/>
      </dsp:nvSpPr>
      <dsp:spPr>
        <a:xfrm>
          <a:off x="350270" y="1710216"/>
          <a:ext cx="636855" cy="6368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C6D02-3381-4716-A15E-2D137021C941}">
      <dsp:nvSpPr>
        <dsp:cNvPr id="0" name=""/>
        <dsp:cNvSpPr/>
      </dsp:nvSpPr>
      <dsp:spPr>
        <a:xfrm>
          <a:off x="1337397" y="14496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Web Sites that Candidates Establish</a:t>
          </a:r>
        </a:p>
      </dsp:txBody>
      <dsp:txXfrm>
        <a:off x="1337397" y="1449684"/>
        <a:ext cx="4926242" cy="1157919"/>
      </dsp:txXfrm>
    </dsp:sp>
    <dsp:sp modelId="{D40E2792-B4CE-497E-A600-A30966CFD02A}">
      <dsp:nvSpPr>
        <dsp:cNvPr id="0" name=""/>
        <dsp:cNvSpPr/>
      </dsp:nvSpPr>
      <dsp:spPr>
        <a:xfrm>
          <a:off x="0" y="28970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175BDD-6A0C-4E7A-90F2-FC76AED5307D}">
      <dsp:nvSpPr>
        <dsp:cNvPr id="0" name=""/>
        <dsp:cNvSpPr/>
      </dsp:nvSpPr>
      <dsp:spPr>
        <a:xfrm>
          <a:off x="350270" y="3157615"/>
          <a:ext cx="636855" cy="6368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94BA98-17D6-475B-97A8-E51315ED35E8}">
      <dsp:nvSpPr>
        <dsp:cNvPr id="0" name=""/>
        <dsp:cNvSpPr/>
      </dsp:nvSpPr>
      <dsp:spPr>
        <a:xfrm>
          <a:off x="1337397" y="28970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Prepare additional questions for candidates to fill out or ask in Later Meetings</a:t>
          </a:r>
        </a:p>
      </dsp:txBody>
      <dsp:txXfrm>
        <a:off x="1337397" y="2897083"/>
        <a:ext cx="4926242" cy="1157919"/>
      </dsp:txXfrm>
    </dsp:sp>
    <dsp:sp modelId="{D4628299-BDB3-4E34-8DFB-E02FDE94ABCA}">
      <dsp:nvSpPr>
        <dsp:cNvPr id="0" name=""/>
        <dsp:cNvSpPr/>
      </dsp:nvSpPr>
      <dsp:spPr>
        <a:xfrm>
          <a:off x="0" y="43444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F36C1-477E-45D4-9112-C86C9FE898B7}">
      <dsp:nvSpPr>
        <dsp:cNvPr id="0" name=""/>
        <dsp:cNvSpPr/>
      </dsp:nvSpPr>
      <dsp:spPr>
        <a:xfrm>
          <a:off x="350270" y="4605015"/>
          <a:ext cx="636855" cy="6368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035A4-6BEE-4FAF-A639-3680FAECA49A}">
      <dsp:nvSpPr>
        <dsp:cNvPr id="0" name=""/>
        <dsp:cNvSpPr/>
      </dsp:nvSpPr>
      <dsp:spPr>
        <a:xfrm>
          <a:off x="1337397" y="43444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Check References  </a:t>
          </a:r>
        </a:p>
      </dsp:txBody>
      <dsp:txXfrm>
        <a:off x="1337397" y="4344483"/>
        <a:ext cx="4926242" cy="115791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3F041-117A-4B73-851D-68C5E20105A3}">
      <dsp:nvSpPr>
        <dsp:cNvPr id="0" name=""/>
        <dsp:cNvSpPr/>
      </dsp:nvSpPr>
      <dsp:spPr>
        <a:xfrm>
          <a:off x="0" y="459833"/>
          <a:ext cx="6263640" cy="14880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Virtual interviews should help narrow the list of Candidates to two or three </a:t>
          </a:r>
        </a:p>
      </dsp:txBody>
      <dsp:txXfrm>
        <a:off x="72639" y="532472"/>
        <a:ext cx="6118362" cy="1342742"/>
      </dsp:txXfrm>
    </dsp:sp>
    <dsp:sp modelId="{23CF7E05-C109-4D90-BBB8-C9B91D18C34B}">
      <dsp:nvSpPr>
        <dsp:cNvPr id="0" name=""/>
        <dsp:cNvSpPr/>
      </dsp:nvSpPr>
      <dsp:spPr>
        <a:xfrm>
          <a:off x="0" y="2008333"/>
          <a:ext cx="6263640" cy="148802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Visit Candidate at their church (only with their permission).  This is not always feasible.</a:t>
          </a:r>
        </a:p>
      </dsp:txBody>
      <dsp:txXfrm>
        <a:off x="72639" y="2080972"/>
        <a:ext cx="6118362" cy="1342742"/>
      </dsp:txXfrm>
    </dsp:sp>
    <dsp:sp modelId="{E24EDC66-6627-4761-A9C8-E127848BF9F2}">
      <dsp:nvSpPr>
        <dsp:cNvPr id="0" name=""/>
        <dsp:cNvSpPr/>
      </dsp:nvSpPr>
      <dsp:spPr>
        <a:xfrm>
          <a:off x="0" y="3556834"/>
          <a:ext cx="6263640" cy="148802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u="sng" kern="1200" dirty="0"/>
            <a:t>Before a candidate comes to visit </a:t>
          </a:r>
          <a:r>
            <a:rPr lang="en-US" sz="2100" kern="1200" dirty="0"/>
            <a:t>the PNC Chair MUST ask for a reference check by the General Presbyter by giving the liaison the PIF of the candidate, and the liaison contacting the General Presbyter</a:t>
          </a:r>
        </a:p>
      </dsp:txBody>
      <dsp:txXfrm>
        <a:off x="72639" y="3629473"/>
        <a:ext cx="6118362" cy="134274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18853-3BE2-4642-8901-992AEF8D3C83}">
      <dsp:nvSpPr>
        <dsp:cNvPr id="0" name=""/>
        <dsp:cNvSpPr/>
      </dsp:nvSpPr>
      <dsp:spPr>
        <a:xfrm>
          <a:off x="0" y="82921"/>
          <a:ext cx="6263640" cy="13425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Be sure that the Candidate has been vetted by the GP before they are Invited to Visit</a:t>
          </a:r>
        </a:p>
      </dsp:txBody>
      <dsp:txXfrm>
        <a:off x="65539" y="148460"/>
        <a:ext cx="6132562" cy="1211496"/>
      </dsp:txXfrm>
    </dsp:sp>
    <dsp:sp modelId="{8BEDBD25-A62F-405D-84DE-51B5E0852787}">
      <dsp:nvSpPr>
        <dsp:cNvPr id="0" name=""/>
        <dsp:cNvSpPr/>
      </dsp:nvSpPr>
      <dsp:spPr>
        <a:xfrm>
          <a:off x="0" y="1494616"/>
          <a:ext cx="6263640" cy="1342574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Prepare Well for this Visit</a:t>
          </a:r>
        </a:p>
      </dsp:txBody>
      <dsp:txXfrm>
        <a:off x="65539" y="1560155"/>
        <a:ext cx="6132562" cy="1211496"/>
      </dsp:txXfrm>
    </dsp:sp>
    <dsp:sp modelId="{F7556AAA-8835-45D0-8297-C86DD9EFFEBF}">
      <dsp:nvSpPr>
        <dsp:cNvPr id="0" name=""/>
        <dsp:cNvSpPr/>
      </dsp:nvSpPr>
      <dsp:spPr>
        <a:xfrm>
          <a:off x="0" y="2837191"/>
          <a:ext cx="626364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Ask similar questions of each candidate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Have Visit Planned Out (show church, community, meeting time with PNC, meals, and schools if need be)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u="sng" kern="1200" dirty="0"/>
            <a:t>Remind PNC that they are being interviewed as well!!! </a:t>
          </a:r>
        </a:p>
      </dsp:txBody>
      <dsp:txXfrm>
        <a:off x="0" y="2837191"/>
        <a:ext cx="6263640" cy="1242000"/>
      </dsp:txXfrm>
    </dsp:sp>
    <dsp:sp modelId="{8D8CD934-E3A9-49BC-8AA4-CCE4E37DFDF8}">
      <dsp:nvSpPr>
        <dsp:cNvPr id="0" name=""/>
        <dsp:cNvSpPr/>
      </dsp:nvSpPr>
      <dsp:spPr>
        <a:xfrm>
          <a:off x="0" y="4079191"/>
          <a:ext cx="6263640" cy="1342574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Have the PNC set up time for you as the liaisons to meet each candidate as well - this will be helpful for you and the candidate!</a:t>
          </a:r>
        </a:p>
      </dsp:txBody>
      <dsp:txXfrm>
        <a:off x="65539" y="4144730"/>
        <a:ext cx="6132562" cy="121149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97685-3235-4B83-B06E-EFC8CB0981C7}">
      <dsp:nvSpPr>
        <dsp:cNvPr id="0" name=""/>
        <dsp:cNvSpPr/>
      </dsp:nvSpPr>
      <dsp:spPr>
        <a:xfrm>
          <a:off x="608796" y="1329941"/>
          <a:ext cx="654117" cy="6541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3EF06-F0CF-4918-87C0-BD0E307F6880}">
      <dsp:nvSpPr>
        <dsp:cNvPr id="0" name=""/>
        <dsp:cNvSpPr/>
      </dsp:nvSpPr>
      <dsp:spPr>
        <a:xfrm>
          <a:off x="1402" y="2106385"/>
          <a:ext cx="1868906" cy="876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PNC contacts Liaisons </a:t>
          </a:r>
        </a:p>
      </dsp:txBody>
      <dsp:txXfrm>
        <a:off x="1402" y="2106385"/>
        <a:ext cx="1868906" cy="876049"/>
      </dsp:txXfrm>
    </dsp:sp>
    <dsp:sp modelId="{0D6F4616-A7C7-4E60-BAEB-26E5D7EADCF1}">
      <dsp:nvSpPr>
        <dsp:cNvPr id="0" name=""/>
        <dsp:cNvSpPr/>
      </dsp:nvSpPr>
      <dsp:spPr>
        <a:xfrm>
          <a:off x="1402" y="3039330"/>
          <a:ext cx="1868906" cy="1135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E9D40-8735-4959-A9E8-77716F452169}">
      <dsp:nvSpPr>
        <dsp:cNvPr id="0" name=""/>
        <dsp:cNvSpPr/>
      </dsp:nvSpPr>
      <dsp:spPr>
        <a:xfrm>
          <a:off x="2804761" y="1329941"/>
          <a:ext cx="654117" cy="6541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05AC6-EEFC-47CF-98DA-E99842968467}">
      <dsp:nvSpPr>
        <dsp:cNvPr id="0" name=""/>
        <dsp:cNvSpPr/>
      </dsp:nvSpPr>
      <dsp:spPr>
        <a:xfrm>
          <a:off x="2197366" y="2106385"/>
          <a:ext cx="1868906" cy="876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PNC cannot share news with Congregation yet</a:t>
          </a:r>
        </a:p>
      </dsp:txBody>
      <dsp:txXfrm>
        <a:off x="2197366" y="2106385"/>
        <a:ext cx="1868906" cy="876049"/>
      </dsp:txXfrm>
    </dsp:sp>
    <dsp:sp modelId="{7B5082C8-25CE-46FE-A273-D8B3DCBD5E5E}">
      <dsp:nvSpPr>
        <dsp:cNvPr id="0" name=""/>
        <dsp:cNvSpPr/>
      </dsp:nvSpPr>
      <dsp:spPr>
        <a:xfrm>
          <a:off x="2197366" y="3039330"/>
          <a:ext cx="1868906" cy="1135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97DEE-DB1C-4D67-9BAE-2C07F5ED01D5}">
      <dsp:nvSpPr>
        <dsp:cNvPr id="0" name=""/>
        <dsp:cNvSpPr/>
      </dsp:nvSpPr>
      <dsp:spPr>
        <a:xfrm>
          <a:off x="5000726" y="1329941"/>
          <a:ext cx="654117" cy="6541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36E9F4-606B-4A12-A820-F6AE9011A8E6}">
      <dsp:nvSpPr>
        <dsp:cNvPr id="0" name=""/>
        <dsp:cNvSpPr/>
      </dsp:nvSpPr>
      <dsp:spPr>
        <a:xfrm>
          <a:off x="4393331" y="2106385"/>
          <a:ext cx="1868906" cy="876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Necessary documents for meeting with the COM’s Examinations Subcommittee:</a:t>
          </a:r>
        </a:p>
      </dsp:txBody>
      <dsp:txXfrm>
        <a:off x="4393331" y="2106385"/>
        <a:ext cx="1868906" cy="876049"/>
      </dsp:txXfrm>
    </dsp:sp>
    <dsp:sp modelId="{E20E8361-BABB-45DC-8CEE-292994835B88}">
      <dsp:nvSpPr>
        <dsp:cNvPr id="0" name=""/>
        <dsp:cNvSpPr/>
      </dsp:nvSpPr>
      <dsp:spPr>
        <a:xfrm>
          <a:off x="4393331" y="3039330"/>
          <a:ext cx="1868906" cy="1135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One page statement of faith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Current signed PIF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Background Check Policy Signed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Terms of Call </a:t>
          </a:r>
        </a:p>
      </dsp:txBody>
      <dsp:txXfrm>
        <a:off x="4393331" y="3039330"/>
        <a:ext cx="1868906" cy="113541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A96F2-19C3-4CA2-9F7D-0DBB82DE7839}">
      <dsp:nvSpPr>
        <dsp:cNvPr id="0" name=""/>
        <dsp:cNvSpPr/>
      </dsp:nvSpPr>
      <dsp:spPr>
        <a:xfrm>
          <a:off x="30" y="648575"/>
          <a:ext cx="2929428" cy="11044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For PC(USA) Ministers, CREs, Stated and Temporary Supply</a:t>
          </a:r>
        </a:p>
      </dsp:txBody>
      <dsp:txXfrm>
        <a:off x="30" y="648575"/>
        <a:ext cx="2929428" cy="1104499"/>
      </dsp:txXfrm>
    </dsp:sp>
    <dsp:sp modelId="{B8C202EC-0F31-42D8-9C81-906FE4860824}">
      <dsp:nvSpPr>
        <dsp:cNvPr id="0" name=""/>
        <dsp:cNvSpPr/>
      </dsp:nvSpPr>
      <dsp:spPr>
        <a:xfrm>
          <a:off x="30" y="1753074"/>
          <a:ext cx="2929428" cy="317047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Exam by Examinations Subcommittee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Interview PNC or Session Members regarding suitability of call</a:t>
          </a:r>
        </a:p>
      </dsp:txBody>
      <dsp:txXfrm>
        <a:off x="30" y="1753074"/>
        <a:ext cx="2929428" cy="3170474"/>
      </dsp:txXfrm>
    </dsp:sp>
    <dsp:sp modelId="{8F32B5CE-DA8D-4BA6-B451-8F30CEAF7F20}">
      <dsp:nvSpPr>
        <dsp:cNvPr id="0" name=""/>
        <dsp:cNvSpPr/>
      </dsp:nvSpPr>
      <dsp:spPr>
        <a:xfrm>
          <a:off x="3339578" y="648575"/>
          <a:ext cx="2929428" cy="1104499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/>
            <a:t>For Non-Ordained PC(USA) Candidates (out of seminary)</a:t>
          </a:r>
          <a:endParaRPr lang="en-US" sz="2200" kern="1200"/>
        </a:p>
      </dsp:txBody>
      <dsp:txXfrm>
        <a:off x="3339578" y="648575"/>
        <a:ext cx="2929428" cy="1104499"/>
      </dsp:txXfrm>
    </dsp:sp>
    <dsp:sp modelId="{E1726FB6-F6F2-4A0C-B3C3-476C68B26A26}">
      <dsp:nvSpPr>
        <dsp:cNvPr id="0" name=""/>
        <dsp:cNvSpPr/>
      </dsp:nvSpPr>
      <dsp:spPr>
        <a:xfrm>
          <a:off x="3339578" y="1753074"/>
          <a:ext cx="2929428" cy="3170474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i="0" kern="1200" baseline="0"/>
            <a:t>Need report from their CPM – Certified Ready to Receive Call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i="0" kern="1200" baseline="0" dirty="0"/>
            <a:t>Exam by Examinations Subcommittee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i="0" kern="1200" baseline="0"/>
            <a:t>Interview PNC Members regarding suitability of call</a:t>
          </a:r>
          <a:endParaRPr lang="en-US" sz="2200" kern="1200"/>
        </a:p>
      </dsp:txBody>
      <dsp:txXfrm>
        <a:off x="3339578" y="1753074"/>
        <a:ext cx="2929428" cy="3170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53DFD-DD3D-4A22-A57B-C136C32C8BD7}">
      <dsp:nvSpPr>
        <dsp:cNvPr id="0" name=""/>
        <dsp:cNvSpPr/>
      </dsp:nvSpPr>
      <dsp:spPr>
        <a:xfrm>
          <a:off x="0" y="173843"/>
          <a:ext cx="6263640" cy="994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Schedule ASAP – pastors may leave within 2 – 3 weeks – their schedules become very tight!</a:t>
          </a:r>
        </a:p>
      </dsp:txBody>
      <dsp:txXfrm>
        <a:off x="48547" y="222390"/>
        <a:ext cx="6166546" cy="897406"/>
      </dsp:txXfrm>
    </dsp:sp>
    <dsp:sp modelId="{49E7F59E-EBAC-40BD-B774-370955866FCC}">
      <dsp:nvSpPr>
        <dsp:cNvPr id="0" name=""/>
        <dsp:cNvSpPr/>
      </dsp:nvSpPr>
      <dsp:spPr>
        <a:xfrm>
          <a:off x="0" y="1240343"/>
          <a:ext cx="6263640" cy="994500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Meet in person if possible, but a phone call or Zoom meeting will work.</a:t>
          </a:r>
        </a:p>
      </dsp:txBody>
      <dsp:txXfrm>
        <a:off x="48547" y="1288890"/>
        <a:ext cx="6166546" cy="897406"/>
      </dsp:txXfrm>
    </dsp:sp>
    <dsp:sp modelId="{C1D870A1-64A3-42F5-AA9B-C920CBB073F4}">
      <dsp:nvSpPr>
        <dsp:cNvPr id="0" name=""/>
        <dsp:cNvSpPr/>
      </dsp:nvSpPr>
      <dsp:spPr>
        <a:xfrm>
          <a:off x="0" y="2306843"/>
          <a:ext cx="6263640" cy="994500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Get a sense of their ministry – Resource on the website: “Exit Interview” </a:t>
          </a:r>
        </a:p>
      </dsp:txBody>
      <dsp:txXfrm>
        <a:off x="48547" y="2355390"/>
        <a:ext cx="6166546" cy="897406"/>
      </dsp:txXfrm>
    </dsp:sp>
    <dsp:sp modelId="{3FED5342-D693-487E-9105-1B0C839456FB}">
      <dsp:nvSpPr>
        <dsp:cNvPr id="0" name=""/>
        <dsp:cNvSpPr/>
      </dsp:nvSpPr>
      <dsp:spPr>
        <a:xfrm>
          <a:off x="0" y="3301343"/>
          <a:ext cx="626364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- What went well, successes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- Frustrations and challenges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- Inner dynamics of the Church</a:t>
          </a:r>
        </a:p>
      </dsp:txBody>
      <dsp:txXfrm>
        <a:off x="0" y="3301343"/>
        <a:ext cx="6263640" cy="1035000"/>
      </dsp:txXfrm>
    </dsp:sp>
    <dsp:sp modelId="{1FBB98CE-07F3-4350-BDC5-8456E91D868E}">
      <dsp:nvSpPr>
        <dsp:cNvPr id="0" name=""/>
        <dsp:cNvSpPr/>
      </dsp:nvSpPr>
      <dsp:spPr>
        <a:xfrm>
          <a:off x="0" y="4336344"/>
          <a:ext cx="6263640" cy="99450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You need to know as much as you can to help them moving forward – interview at office</a:t>
          </a:r>
          <a:endParaRPr lang="en-US" sz="2500" kern="1200" dirty="0"/>
        </a:p>
      </dsp:txBody>
      <dsp:txXfrm>
        <a:off x="48547" y="4384891"/>
        <a:ext cx="6166546" cy="8974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DF7DE-8805-4113-9F22-9FFE0737045C}">
      <dsp:nvSpPr>
        <dsp:cNvPr id="0" name=""/>
        <dsp:cNvSpPr/>
      </dsp:nvSpPr>
      <dsp:spPr>
        <a:xfrm>
          <a:off x="0" y="709523"/>
          <a:ext cx="6263640" cy="716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Consider doing after the Pastor is Gone and complete two items at once (the exit interview and the process moving forward)</a:t>
          </a:r>
        </a:p>
      </dsp:txBody>
      <dsp:txXfrm>
        <a:off x="34954" y="744477"/>
        <a:ext cx="6193732" cy="646132"/>
      </dsp:txXfrm>
    </dsp:sp>
    <dsp:sp modelId="{5C0E57E0-39F3-4A92-8F1C-6D81C66C0F89}">
      <dsp:nvSpPr>
        <dsp:cNvPr id="0" name=""/>
        <dsp:cNvSpPr/>
      </dsp:nvSpPr>
      <dsp:spPr>
        <a:xfrm>
          <a:off x="0" y="1477404"/>
          <a:ext cx="6263640" cy="716040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Ask similar questions as with the Pastor – What went well and what would you have done differently – Document on website.</a:t>
          </a:r>
        </a:p>
      </dsp:txBody>
      <dsp:txXfrm>
        <a:off x="34954" y="1512358"/>
        <a:ext cx="6193732" cy="646132"/>
      </dsp:txXfrm>
    </dsp:sp>
    <dsp:sp modelId="{F48E0F9C-6DEE-41AE-A330-4D0A65A5FDB4}">
      <dsp:nvSpPr>
        <dsp:cNvPr id="0" name=""/>
        <dsp:cNvSpPr/>
      </dsp:nvSpPr>
      <dsp:spPr>
        <a:xfrm>
          <a:off x="0" y="2245283"/>
          <a:ext cx="6263640" cy="71604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Call Process Orientation will be different for different churches depending on what they see as possible for them</a:t>
          </a:r>
        </a:p>
      </dsp:txBody>
      <dsp:txXfrm>
        <a:off x="34954" y="2280237"/>
        <a:ext cx="6193732" cy="646132"/>
      </dsp:txXfrm>
    </dsp:sp>
    <dsp:sp modelId="{5F7B8954-26EF-4AC8-8348-99960810A969}">
      <dsp:nvSpPr>
        <dsp:cNvPr id="0" name=""/>
        <dsp:cNvSpPr/>
      </dsp:nvSpPr>
      <dsp:spPr>
        <a:xfrm>
          <a:off x="0" y="3013163"/>
          <a:ext cx="6263640" cy="716040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Pass out documents available on-line for sessions to assist with their knowledge of the call process.</a:t>
          </a:r>
        </a:p>
      </dsp:txBody>
      <dsp:txXfrm>
        <a:off x="34954" y="3048117"/>
        <a:ext cx="6193732" cy="646132"/>
      </dsp:txXfrm>
    </dsp:sp>
    <dsp:sp modelId="{62E34058-6E9F-4A18-A544-C97D862A95E0}">
      <dsp:nvSpPr>
        <dsp:cNvPr id="0" name=""/>
        <dsp:cNvSpPr/>
      </dsp:nvSpPr>
      <dsp:spPr>
        <a:xfrm>
          <a:off x="0" y="3781044"/>
          <a:ext cx="6263640" cy="71604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Walk through the call process -  </a:t>
          </a:r>
        </a:p>
      </dsp:txBody>
      <dsp:txXfrm>
        <a:off x="34954" y="3815998"/>
        <a:ext cx="6193732" cy="646132"/>
      </dsp:txXfrm>
    </dsp:sp>
    <dsp:sp modelId="{0AA9BC49-E98A-4893-989A-97AAAD55752C}">
      <dsp:nvSpPr>
        <dsp:cNvPr id="0" name=""/>
        <dsp:cNvSpPr/>
      </dsp:nvSpPr>
      <dsp:spPr>
        <a:xfrm>
          <a:off x="0" y="4497083"/>
          <a:ext cx="626364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Who is Responsible for What, Time schedule, Etc.</a:t>
          </a:r>
        </a:p>
      </dsp:txBody>
      <dsp:txXfrm>
        <a:off x="0" y="4497083"/>
        <a:ext cx="6263640" cy="2980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93E0C-A800-402E-B686-E15DF5951141}">
      <dsp:nvSpPr>
        <dsp:cNvPr id="0" name=""/>
        <dsp:cNvSpPr/>
      </dsp:nvSpPr>
      <dsp:spPr>
        <a:xfrm>
          <a:off x="30" y="1588062"/>
          <a:ext cx="2926905" cy="1098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Interim Pastors (transitional ministry) are </a:t>
          </a:r>
          <a:r>
            <a:rPr lang="en-US" sz="1400" u="sng" kern="1200" dirty="0"/>
            <a:t>very difficult</a:t>
          </a:r>
          <a:r>
            <a:rPr lang="en-US" sz="1400" kern="1200" dirty="0"/>
            <a:t> to find in our current situation throughout the PC (USA) Church.  Larger churches may have a better chance of finding one </a:t>
          </a:r>
        </a:p>
      </dsp:txBody>
      <dsp:txXfrm>
        <a:off x="30" y="1588062"/>
        <a:ext cx="2926905" cy="1098803"/>
      </dsp:txXfrm>
    </dsp:sp>
    <dsp:sp modelId="{F45A0C54-97C5-4ADA-8AC6-3575CD45608C}">
      <dsp:nvSpPr>
        <dsp:cNvPr id="0" name=""/>
        <dsp:cNvSpPr/>
      </dsp:nvSpPr>
      <dsp:spPr>
        <a:xfrm>
          <a:off x="30" y="2686865"/>
          <a:ext cx="2926905" cy="122975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BC8EE7-842C-47E0-85DB-F179818AB6AA}">
      <dsp:nvSpPr>
        <dsp:cNvPr id="0" name=""/>
        <dsp:cNvSpPr/>
      </dsp:nvSpPr>
      <dsp:spPr>
        <a:xfrm>
          <a:off x="3336703" y="1588062"/>
          <a:ext cx="2926905" cy="109880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Other Options beside Interim Pastor</a:t>
          </a:r>
        </a:p>
      </dsp:txBody>
      <dsp:txXfrm>
        <a:off x="3336703" y="1588062"/>
        <a:ext cx="2926905" cy="1098803"/>
      </dsp:txXfrm>
    </dsp:sp>
    <dsp:sp modelId="{5B0D3EF0-CE65-495C-8E25-E92C20AC8548}">
      <dsp:nvSpPr>
        <dsp:cNvPr id="0" name=""/>
        <dsp:cNvSpPr/>
      </dsp:nvSpPr>
      <dsp:spPr>
        <a:xfrm>
          <a:off x="3336703" y="2686865"/>
          <a:ext cx="2926905" cy="1229759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Stated Supplies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Weekly Preachers Might Work for Some Churches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CREs or Pastors of other Denominations</a:t>
          </a:r>
        </a:p>
      </dsp:txBody>
      <dsp:txXfrm>
        <a:off x="3336703" y="2686865"/>
        <a:ext cx="2926905" cy="12297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3716C-DFD7-4C34-80BD-9D0A901B7307}">
      <dsp:nvSpPr>
        <dsp:cNvPr id="0" name=""/>
        <dsp:cNvSpPr/>
      </dsp:nvSpPr>
      <dsp:spPr>
        <a:xfrm>
          <a:off x="0" y="38246"/>
          <a:ext cx="6263640" cy="17613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If Choosing to go the Temporary Pastor/CRE/or Pastor of Another Denomination the Session handles the search</a:t>
          </a:r>
        </a:p>
      </dsp:txBody>
      <dsp:txXfrm>
        <a:off x="85984" y="124230"/>
        <a:ext cx="6091672" cy="1589430"/>
      </dsp:txXfrm>
    </dsp:sp>
    <dsp:sp modelId="{A9B48D2E-7FB2-48CA-AAAF-F2001096988F}">
      <dsp:nvSpPr>
        <dsp:cNvPr id="0" name=""/>
        <dsp:cNvSpPr/>
      </dsp:nvSpPr>
      <dsp:spPr>
        <a:xfrm>
          <a:off x="0" y="1871644"/>
          <a:ext cx="6263640" cy="1761398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If calling and installing a pastor, the Pastor Nominating Committee (PNC) may be Formed once the COM approves it</a:t>
          </a:r>
        </a:p>
      </dsp:txBody>
      <dsp:txXfrm>
        <a:off x="85984" y="1957628"/>
        <a:ext cx="6091672" cy="1589430"/>
      </dsp:txXfrm>
    </dsp:sp>
    <dsp:sp modelId="{43853BF8-B2FC-4742-918D-76D8524A3AAA}">
      <dsp:nvSpPr>
        <dsp:cNvPr id="0" name=""/>
        <dsp:cNvSpPr/>
      </dsp:nvSpPr>
      <dsp:spPr>
        <a:xfrm>
          <a:off x="0" y="3705043"/>
          <a:ext cx="6263640" cy="1761398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There are two COM Liaisons in a search process, and will be invited to the first meeting of the PNC to orient them to the process</a:t>
          </a:r>
        </a:p>
      </dsp:txBody>
      <dsp:txXfrm>
        <a:off x="85984" y="3791027"/>
        <a:ext cx="6091672" cy="15894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1DC1C-52C4-483F-969C-EB67318FAC49}">
      <dsp:nvSpPr>
        <dsp:cNvPr id="0" name=""/>
        <dsp:cNvSpPr/>
      </dsp:nvSpPr>
      <dsp:spPr>
        <a:xfrm>
          <a:off x="503116" y="419"/>
          <a:ext cx="2190586" cy="10952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Mission Studies are recommended for all churches, especially if one hasn’t been done in awhile.  </a:t>
          </a:r>
        </a:p>
      </dsp:txBody>
      <dsp:txXfrm>
        <a:off x="535196" y="32499"/>
        <a:ext cx="2126426" cy="1031133"/>
      </dsp:txXfrm>
    </dsp:sp>
    <dsp:sp modelId="{6FD7B3AD-F48A-4359-99C8-DF05E227B04A}">
      <dsp:nvSpPr>
        <dsp:cNvPr id="0" name=""/>
        <dsp:cNvSpPr/>
      </dsp:nvSpPr>
      <dsp:spPr>
        <a:xfrm>
          <a:off x="503116" y="1260007"/>
          <a:ext cx="2190586" cy="10952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Mission Studies can be several pages in length to a one-page questionnaire  </a:t>
          </a:r>
        </a:p>
      </dsp:txBody>
      <dsp:txXfrm>
        <a:off x="535196" y="1292087"/>
        <a:ext cx="2126426" cy="1031133"/>
      </dsp:txXfrm>
    </dsp:sp>
    <dsp:sp modelId="{C8C4B680-7061-4503-B4EC-463358A1AB18}">
      <dsp:nvSpPr>
        <dsp:cNvPr id="0" name=""/>
        <dsp:cNvSpPr/>
      </dsp:nvSpPr>
      <dsp:spPr>
        <a:xfrm>
          <a:off x="503116" y="2519594"/>
          <a:ext cx="2190586" cy="10952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Results of Mission Study guide the writing of the Ministry Information Form (MIF)</a:t>
          </a:r>
        </a:p>
      </dsp:txBody>
      <dsp:txXfrm>
        <a:off x="535196" y="2551674"/>
        <a:ext cx="2126426" cy="1031133"/>
      </dsp:txXfrm>
    </dsp:sp>
    <dsp:sp modelId="{FDA4F9C9-FAF1-4AFA-958F-856FCDBD3A09}">
      <dsp:nvSpPr>
        <dsp:cNvPr id="0" name=""/>
        <dsp:cNvSpPr/>
      </dsp:nvSpPr>
      <dsp:spPr>
        <a:xfrm>
          <a:off x="503116" y="3779181"/>
          <a:ext cx="2190586" cy="10952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Who’s in Charge of the Mission Study?</a:t>
          </a:r>
        </a:p>
      </dsp:txBody>
      <dsp:txXfrm>
        <a:off x="535196" y="3811261"/>
        <a:ext cx="2126426" cy="1031133"/>
      </dsp:txXfrm>
    </dsp:sp>
    <dsp:sp modelId="{2A978356-8296-4113-84FC-4C3172B087DC}">
      <dsp:nvSpPr>
        <dsp:cNvPr id="0" name=""/>
        <dsp:cNvSpPr/>
      </dsp:nvSpPr>
      <dsp:spPr>
        <a:xfrm rot="19457599">
          <a:off x="2592276" y="3994023"/>
          <a:ext cx="107908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079086" y="1790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04842" y="3984953"/>
        <a:ext cx="53954" cy="53954"/>
      </dsp:txXfrm>
    </dsp:sp>
    <dsp:sp modelId="{9CA3EC4F-75D8-4DE0-9B50-7B177C2C0E1C}">
      <dsp:nvSpPr>
        <dsp:cNvPr id="0" name=""/>
        <dsp:cNvSpPr/>
      </dsp:nvSpPr>
      <dsp:spPr>
        <a:xfrm>
          <a:off x="3569937" y="3149387"/>
          <a:ext cx="2190586" cy="10952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Session but they can Pass it to the PNC</a:t>
          </a:r>
        </a:p>
      </dsp:txBody>
      <dsp:txXfrm>
        <a:off x="3602017" y="3181467"/>
        <a:ext cx="2126426" cy="1031133"/>
      </dsp:txXfrm>
    </dsp:sp>
    <dsp:sp modelId="{9E6304F7-3AC8-4404-A20B-38444039B196}">
      <dsp:nvSpPr>
        <dsp:cNvPr id="0" name=""/>
        <dsp:cNvSpPr/>
      </dsp:nvSpPr>
      <dsp:spPr>
        <a:xfrm rot="2142401">
          <a:off x="2592276" y="4623816"/>
          <a:ext cx="107908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079086" y="1790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04842" y="4614747"/>
        <a:ext cx="53954" cy="53954"/>
      </dsp:txXfrm>
    </dsp:sp>
    <dsp:sp modelId="{74825F3C-52CF-4E2D-817F-5FBB0C348A02}">
      <dsp:nvSpPr>
        <dsp:cNvPr id="0" name=""/>
        <dsp:cNvSpPr/>
      </dsp:nvSpPr>
      <dsp:spPr>
        <a:xfrm>
          <a:off x="3569937" y="4408974"/>
          <a:ext cx="2190586" cy="10952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PNC will probably be more motivated to get it completed</a:t>
          </a:r>
        </a:p>
      </dsp:txBody>
      <dsp:txXfrm>
        <a:off x="3602017" y="4441054"/>
        <a:ext cx="2126426" cy="10311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51CCD-2AAB-44ED-A4C8-B08C6E514EBD}">
      <dsp:nvSpPr>
        <dsp:cNvPr id="0" name=""/>
        <dsp:cNvSpPr/>
      </dsp:nvSpPr>
      <dsp:spPr>
        <a:xfrm>
          <a:off x="0" y="348083"/>
          <a:ext cx="6263640" cy="7558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Download blank MIF: </a:t>
          </a:r>
          <a:r>
            <a:rPr lang="en-US" sz="1900" kern="1200" dirty="0">
              <a:highlight>
                <a:srgbClr val="00FFFF"/>
              </a:highlight>
              <a:hlinkClick xmlns:r="http://schemas.openxmlformats.org/officeDocument/2006/relationships" r:id="rId1"/>
            </a:rPr>
            <a:t>www.pcusa.org/resource/ministry-information-form/</a:t>
          </a:r>
          <a:endParaRPr lang="en-US" sz="1900" kern="1200" dirty="0">
            <a:highlight>
              <a:srgbClr val="00FFFF"/>
            </a:highlight>
          </a:endParaRPr>
        </a:p>
      </dsp:txBody>
      <dsp:txXfrm>
        <a:off x="36896" y="384979"/>
        <a:ext cx="6189848" cy="682028"/>
      </dsp:txXfrm>
    </dsp:sp>
    <dsp:sp modelId="{DE3D352F-3ED3-40E4-A832-EE9988AEF0B6}">
      <dsp:nvSpPr>
        <dsp:cNvPr id="0" name=""/>
        <dsp:cNvSpPr/>
      </dsp:nvSpPr>
      <dsp:spPr>
        <a:xfrm>
          <a:off x="0" y="1158624"/>
          <a:ext cx="6263640" cy="755820"/>
        </a:xfrm>
        <a:prstGeom prst="round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PNC can find other helpful advice at: www.pcusa.org/resource/calling-pastor/</a:t>
          </a:r>
        </a:p>
      </dsp:txBody>
      <dsp:txXfrm>
        <a:off x="36896" y="1195520"/>
        <a:ext cx="6189848" cy="682028"/>
      </dsp:txXfrm>
    </dsp:sp>
    <dsp:sp modelId="{395846CC-6977-47E9-AB9F-48817EAB49B0}">
      <dsp:nvSpPr>
        <dsp:cNvPr id="0" name=""/>
        <dsp:cNvSpPr/>
      </dsp:nvSpPr>
      <dsp:spPr>
        <a:xfrm>
          <a:off x="0" y="1969164"/>
          <a:ext cx="6263640" cy="755820"/>
        </a:xfrm>
        <a:prstGeom prst="round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Encourage PNC to be honest in the MIF</a:t>
          </a:r>
        </a:p>
      </dsp:txBody>
      <dsp:txXfrm>
        <a:off x="36896" y="2006060"/>
        <a:ext cx="6189848" cy="682028"/>
      </dsp:txXfrm>
    </dsp:sp>
    <dsp:sp modelId="{ADD7D5A2-FBD5-4F51-A8E0-4C3297F7CCF1}">
      <dsp:nvSpPr>
        <dsp:cNvPr id="0" name=""/>
        <dsp:cNvSpPr/>
      </dsp:nvSpPr>
      <dsp:spPr>
        <a:xfrm>
          <a:off x="0" y="2779704"/>
          <a:ext cx="6263640" cy="755820"/>
        </a:xfrm>
        <a:prstGeom prst="round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Once PNC is happy with MIF then Liaison needs to approve it – once changes are made then it can go to the session</a:t>
          </a:r>
        </a:p>
      </dsp:txBody>
      <dsp:txXfrm>
        <a:off x="36896" y="2816600"/>
        <a:ext cx="6189848" cy="682028"/>
      </dsp:txXfrm>
    </dsp:sp>
    <dsp:sp modelId="{56B3C640-BFA1-49D9-8437-FF0506EB4E0C}">
      <dsp:nvSpPr>
        <dsp:cNvPr id="0" name=""/>
        <dsp:cNvSpPr/>
      </dsp:nvSpPr>
      <dsp:spPr>
        <a:xfrm>
          <a:off x="0" y="3590244"/>
          <a:ext cx="6263640" cy="755820"/>
        </a:xfrm>
        <a:prstGeom prst="round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Liaison and PNC meet with session for their approval</a:t>
          </a:r>
        </a:p>
      </dsp:txBody>
      <dsp:txXfrm>
        <a:off x="36896" y="3627140"/>
        <a:ext cx="6189848" cy="682028"/>
      </dsp:txXfrm>
    </dsp:sp>
    <dsp:sp modelId="{D6CB63B0-3CDB-4E8E-8C6C-9319FB87031B}">
      <dsp:nvSpPr>
        <dsp:cNvPr id="0" name=""/>
        <dsp:cNvSpPr/>
      </dsp:nvSpPr>
      <dsp:spPr>
        <a:xfrm>
          <a:off x="0" y="4400784"/>
          <a:ext cx="6263640" cy="75582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After Session approves it, it is ready for the CLC (Church Leadership Connection)</a:t>
          </a:r>
        </a:p>
      </dsp:txBody>
      <dsp:txXfrm>
        <a:off x="36896" y="4437680"/>
        <a:ext cx="6189848" cy="6820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A658A-4FC6-401F-B323-68971CE37A6C}">
      <dsp:nvSpPr>
        <dsp:cNvPr id="0" name=""/>
        <dsp:cNvSpPr/>
      </dsp:nvSpPr>
      <dsp:spPr>
        <a:xfrm>
          <a:off x="379476" y="0"/>
          <a:ext cx="5504687" cy="5504687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13F51-D985-4A79-B944-0A35532DB754}">
      <dsp:nvSpPr>
        <dsp:cNvPr id="0" name=""/>
        <dsp:cNvSpPr/>
      </dsp:nvSpPr>
      <dsp:spPr>
        <a:xfrm>
          <a:off x="902421" y="522945"/>
          <a:ext cx="2146828" cy="21468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Must be endorsed by Clerk of Session and COM (only then will it be “on-line”)</a:t>
          </a:r>
        </a:p>
      </dsp:txBody>
      <dsp:txXfrm>
        <a:off x="1007221" y="627745"/>
        <a:ext cx="1937228" cy="1937228"/>
      </dsp:txXfrm>
    </dsp:sp>
    <dsp:sp modelId="{B7CF8D7D-09B5-4BB6-9BCD-D7433EB8AB79}">
      <dsp:nvSpPr>
        <dsp:cNvPr id="0" name=""/>
        <dsp:cNvSpPr/>
      </dsp:nvSpPr>
      <dsp:spPr>
        <a:xfrm>
          <a:off x="3214390" y="522945"/>
          <a:ext cx="2146828" cy="2146828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COM Liaison to PNC will ask COM Chair for Passwords</a:t>
          </a:r>
        </a:p>
      </dsp:txBody>
      <dsp:txXfrm>
        <a:off x="3319190" y="627745"/>
        <a:ext cx="1937228" cy="1937228"/>
      </dsp:txXfrm>
    </dsp:sp>
    <dsp:sp modelId="{69D740C7-FAD0-4CB8-AF95-0DC2B8EF5508}">
      <dsp:nvSpPr>
        <dsp:cNvPr id="0" name=""/>
        <dsp:cNvSpPr/>
      </dsp:nvSpPr>
      <dsp:spPr>
        <a:xfrm>
          <a:off x="902421" y="2834914"/>
          <a:ext cx="2146828" cy="2146828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 Clerk of Session will get login ID and password from COM Chair </a:t>
          </a:r>
        </a:p>
      </dsp:txBody>
      <dsp:txXfrm>
        <a:off x="1007221" y="2939714"/>
        <a:ext cx="1937228" cy="1937228"/>
      </dsp:txXfrm>
    </dsp:sp>
    <dsp:sp modelId="{493675B3-D1F7-4C02-81DD-6735211B22F2}">
      <dsp:nvSpPr>
        <dsp:cNvPr id="0" name=""/>
        <dsp:cNvSpPr/>
      </dsp:nvSpPr>
      <dsp:spPr>
        <a:xfrm>
          <a:off x="3214390" y="2834914"/>
          <a:ext cx="2146828" cy="2146828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Pay attention to how it looks on screen and on paper</a:t>
          </a:r>
        </a:p>
      </dsp:txBody>
      <dsp:txXfrm>
        <a:off x="3319190" y="2939714"/>
        <a:ext cx="1937228" cy="19372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7D1BA-2E67-4055-BFD4-9A0576AA9683}">
      <dsp:nvSpPr>
        <dsp:cNvPr id="0" name=""/>
        <dsp:cNvSpPr/>
      </dsp:nvSpPr>
      <dsp:spPr>
        <a:xfrm>
          <a:off x="0" y="671"/>
          <a:ext cx="6263640" cy="15723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51A284-0EFD-43E1-A8C6-E32BB2DE8ECC}">
      <dsp:nvSpPr>
        <dsp:cNvPr id="0" name=""/>
        <dsp:cNvSpPr/>
      </dsp:nvSpPr>
      <dsp:spPr>
        <a:xfrm>
          <a:off x="475646" y="354458"/>
          <a:ext cx="864811" cy="8648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272CF-12EF-492A-9EF9-1C135A3D1C1D}">
      <dsp:nvSpPr>
        <dsp:cNvPr id="0" name=""/>
        <dsp:cNvSpPr/>
      </dsp:nvSpPr>
      <dsp:spPr>
        <a:xfrm>
          <a:off x="1816103" y="671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 General Presbyter will generate their first batch of PIFs, and it would be good for liaisons to meet with PNC as they receive their first PIFs</a:t>
          </a:r>
        </a:p>
      </dsp:txBody>
      <dsp:txXfrm>
        <a:off x="1816103" y="671"/>
        <a:ext cx="4447536" cy="1572384"/>
      </dsp:txXfrm>
    </dsp:sp>
    <dsp:sp modelId="{0C194C64-2F1B-4D11-852C-F13D7B7A4488}">
      <dsp:nvSpPr>
        <dsp:cNvPr id="0" name=""/>
        <dsp:cNvSpPr/>
      </dsp:nvSpPr>
      <dsp:spPr>
        <a:xfrm>
          <a:off x="0" y="1966151"/>
          <a:ext cx="6263640" cy="15723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61EFF-4E0F-4A3C-A741-EAEB8F21D1B0}">
      <dsp:nvSpPr>
        <dsp:cNvPr id="0" name=""/>
        <dsp:cNvSpPr/>
      </dsp:nvSpPr>
      <dsp:spPr>
        <a:xfrm>
          <a:off x="475646" y="2319938"/>
          <a:ext cx="864811" cy="8648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2CD13-5BC5-4F13-A56D-ECF776BFCF65}">
      <dsp:nvSpPr>
        <dsp:cNvPr id="0" name=""/>
        <dsp:cNvSpPr/>
      </dsp:nvSpPr>
      <dsp:spPr>
        <a:xfrm>
          <a:off x="1816103" y="1966151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Talk again about the Process from this Point Forward</a:t>
          </a:r>
        </a:p>
      </dsp:txBody>
      <dsp:txXfrm>
        <a:off x="1816103" y="1966151"/>
        <a:ext cx="4447536" cy="1572384"/>
      </dsp:txXfrm>
    </dsp:sp>
    <dsp:sp modelId="{D854770B-DD1A-4A66-8B90-2341FC683670}">
      <dsp:nvSpPr>
        <dsp:cNvPr id="0" name=""/>
        <dsp:cNvSpPr/>
      </dsp:nvSpPr>
      <dsp:spPr>
        <a:xfrm>
          <a:off x="0" y="3931632"/>
          <a:ext cx="6263640" cy="15723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9C3AC-2608-46C8-B3E8-CC61B3D50E52}">
      <dsp:nvSpPr>
        <dsp:cNvPr id="0" name=""/>
        <dsp:cNvSpPr/>
      </dsp:nvSpPr>
      <dsp:spPr>
        <a:xfrm>
          <a:off x="475646" y="4285418"/>
          <a:ext cx="864811" cy="8648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B9B3A-7DA3-4AC2-9493-C6D4BBC42AAE}">
      <dsp:nvSpPr>
        <dsp:cNvPr id="0" name=""/>
        <dsp:cNvSpPr/>
      </dsp:nvSpPr>
      <dsp:spPr>
        <a:xfrm>
          <a:off x="1816103" y="3931632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Everyone on the PNC should review each PIF personally and as a Committee</a:t>
          </a:r>
        </a:p>
      </dsp:txBody>
      <dsp:txXfrm>
        <a:off x="1816103" y="3931632"/>
        <a:ext cx="4447536" cy="1572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B14AD-1064-4FBB-BC3F-ADB4CEF554D5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067C2-7BAD-4185-B89C-B5F0420EA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60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DC1ED-25D7-4361-9069-6D731979E70B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64326-23BA-4C6C-AAEE-9C80FAAD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61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393B-80C7-4442-A141-5A91259ABE90}" type="datetime1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322B-0D23-46BE-A36D-942A599BE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2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6A5A-2E52-4ACE-8909-FE4E1381D568}" type="datetime1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322B-0D23-46BE-A36D-942A599BE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D3B2-EFC5-48C9-AA76-48C7FAAF95AA}" type="datetime1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322B-0D23-46BE-A36D-942A599BE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8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4B05-AEDC-433E-B656-6D49E9EC9215}" type="datetime1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/>
            </a:lvl1pPr>
          </a:lstStyle>
          <a:p>
            <a:fld id="{5A19322B-0D23-46BE-A36D-942A599BEE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636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E49B-8C67-4DCD-AE2D-F12753C52119}" type="datetime1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5A19322B-0D23-46BE-A36D-942A599BEE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2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B53B-4B38-40E4-B1F8-E034C7485604}" type="datetime1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5A19322B-0D23-46BE-A36D-942A599BEE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1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1FF-9D09-47E6-BCD6-BAEC0CA6282D}" type="datetime1">
              <a:rPr lang="en-US" smtClean="0"/>
              <a:t>3/4/22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5A19322B-0D23-46BE-A36D-942A599BEE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2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18B4-B4C5-40F5-98B3-600062FF9510}" type="datetime1">
              <a:rPr lang="en-US" smtClean="0"/>
              <a:t>3/4/22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322B-0D23-46BE-A36D-942A599BE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1B76-B9ED-49F6-8CAA-B8A885AA2434}" type="datetime1">
              <a:rPr lang="en-US" smtClean="0"/>
              <a:t>3/4/22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322B-0D23-46BE-A36D-942A599BE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4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D61C-0010-420D-A362-1BA0D98A01AC}" type="datetime1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322B-0D23-46BE-A36D-942A599BE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4B96-CC35-427E-B97B-37B094F2FE32}" type="datetime1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322B-0D23-46BE-A36D-942A599BE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7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7BAA5-E519-4B32-BD61-0228B8036B07}" type="datetime1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5A19322B-0D23-46BE-A36D-942A599BEE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2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24568"/>
            <a:ext cx="3766457" cy="5412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auto">
              <a:spcAft>
                <a:spcPts val="0"/>
              </a:spcAft>
              <a:buClrTx/>
              <a:buSzTx/>
              <a:tabLst/>
              <a:defRPr/>
            </a:pP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PRESBYTERY OF ARKANSAS</a:t>
            </a: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OVERVIEW OF THE CALL PROCESS </a:t>
            </a: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0700" y="624568"/>
            <a:ext cx="5753098" cy="5412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algn="just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You become the expert for churches transitioning from one pastor to the next whether it is for the next:  </a:t>
            </a:r>
          </a:p>
          <a:p>
            <a:pPr marL="0" marR="0" lvl="0" indent="-228600" algn="just" fontAlgn="auto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	Teaching Elder (Called or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Te</a:t>
            </a:r>
            <a:r>
              <a:rPr lang="en-US" dirty="0" err="1"/>
              <a:t>mporary</a:t>
            </a:r>
            <a:r>
              <a:rPr lang="en-US" dirty="0"/>
              <a:t> 	Pastoral Relationship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)</a:t>
            </a:r>
          </a:p>
          <a:p>
            <a:pPr marL="0" marR="0" lvl="0" indent="-228600" algn="just" fontAlgn="auto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	Commissioned 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Ruling Elder (CRE), or </a:t>
            </a:r>
          </a:p>
          <a:p>
            <a:pPr marL="0" marR="0" lvl="0" indent="-228600" algn="just" fontAlgn="auto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	Minister of another Denomination 	(</a:t>
            </a:r>
            <a:r>
              <a:rPr lang="en-US" dirty="0"/>
              <a:t>S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erving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in a Temporary Pastoral 	Relationship) </a:t>
            </a:r>
          </a:p>
          <a:p>
            <a:pPr marR="0" lvl="0" algn="just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Sessions and Pastor Nominating Committees will turn to you for guidance.  You will use </a:t>
            </a:r>
            <a:r>
              <a:rPr lang="en-US" dirty="0"/>
              <a:t>documents on the Presbytery’s website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and the shared wisdom of those who have done this before for guidance and direction.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28250" y="6356350"/>
            <a:ext cx="122555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A19322B-0D23-46BE-A36D-942A599BEE10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53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5"/>
                </a:solidFill>
              </a:rPr>
              <a:t>Ministry Information Form (MIF)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A74FFBB-F842-409A-9BF2-BD181759A9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28879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5435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A62D-DD1E-4CD5-BBD2-E24685028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accent5"/>
                </a:solidFill>
              </a:rPr>
              <a:t>The Exciting Part of Process Begins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C47A3-13EC-4837-ACDC-672ECDE9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5D02827-1DD0-45EA-BB8D-1595E2A90D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878226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0497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accent5"/>
                </a:solidFill>
              </a:rPr>
              <a:t>Reviewing Personal Information Forms (PIFs)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12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A72B4B2-E697-4DB5-BEBF-962DBF3D5B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02421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6531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accent5"/>
                </a:solidFill>
              </a:rPr>
              <a:t>Early Interviews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13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B2BE687-9444-4C14-B240-923995E456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968839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9179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Other Sources of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14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53C6EBA-EB49-44F2-B4EE-2A7527469C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06221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7081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Narrowing the List of Prospective Candidates</a:t>
            </a:r>
            <a:br>
              <a:rPr lang="en-US" sz="6000">
                <a:solidFill>
                  <a:schemeClr val="bg1"/>
                </a:solidFill>
              </a:rPr>
            </a:b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15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2297EA4-DEDD-4F69-84DD-EEB7DAC27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01408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8495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Face-to-Face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16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756CF7E-4A10-49E2-A648-8966A92CD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03433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2054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Agreement is Reached!  Work Is Not Done!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17</a:t>
            </a:fld>
            <a:endParaRPr lang="en-US"/>
          </a:p>
        </p:txBody>
      </p: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8DE6FDA0-7A08-464D-A03B-DA40C12DA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75347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0916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Examination by Community COM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>
                <a:solidFill>
                  <a:schemeClr val="tx1">
                    <a:lumMod val="75000"/>
                    <a:lumOff val="25000"/>
                    <a:alpha val="70000"/>
                  </a:scheme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18</a:t>
            </a:fld>
            <a:endParaRPr lang="en-US">
              <a:solidFill>
                <a:schemeClr val="tx1">
                  <a:lumMod val="75000"/>
                  <a:lumOff val="25000"/>
                  <a:alpha val="70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F2E710C-5796-475D-8602-BE25299B23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416673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83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24568"/>
            <a:ext cx="3766457" cy="5412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PNC requests session to call for a congregational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0700" y="624568"/>
            <a:ext cx="5753098" cy="5412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/>
              <a:t>The liaisons are responsible for getting the terms of call to the COM for approval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/>
              <a:t>The Examinations Subcommittee Chair is responsible for getting the recommendation to approve the call to the COM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/>
              <a:t>The PNC requests the session to call for a congregational meeting </a:t>
            </a:r>
            <a:r>
              <a:rPr lang="en-US" b="1" u="sng" dirty="0"/>
              <a:t>ONLY</a:t>
            </a:r>
            <a:r>
              <a:rPr lang="en-US" dirty="0"/>
              <a:t> after COM has approved the relationship and the terms of call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/>
              <a:t>The PNC still has work to do, and is Suggested to Stay Active in the Pastor’s first year of Ministry to Assist Them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28250" y="6356350"/>
            <a:ext cx="122555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A19322B-0D23-46BE-A36D-942A599BEE10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19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52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You Hear a Transition Is about to Happen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957EA465-6244-4A22-831A-62F10D760F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04104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117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1AE98-FFAB-1D4F-B35A-B07B62C0B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A9B67-8863-A447-AC03-F5B7987D1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2804C-D282-4D48-9AC4-E6F96012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322B-0D23-46BE-A36D-942A599BEE1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64763-39B9-5F47-AF27-C69DE3377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6BAB75F-0380-C04B-B21A-2E10BDD08513}"/>
              </a:ext>
            </a:extLst>
          </p:cNvPr>
          <p:cNvSpPr txBox="1">
            <a:spLocks/>
          </p:cNvSpPr>
          <p:nvPr/>
        </p:nvSpPr>
        <p:spPr>
          <a:xfrm>
            <a:off x="838200" y="624568"/>
            <a:ext cx="3766457" cy="541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rgbClr val="FFFFFF"/>
                </a:solidFill>
              </a:rPr>
              <a:t>The Work of the PNC and Liaisons is NOT complete until: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8D0B2C1-1AEC-A444-A7C5-586338E37BFF}"/>
              </a:ext>
            </a:extLst>
          </p:cNvPr>
          <p:cNvSpPr txBox="1">
            <a:spLocks/>
          </p:cNvSpPr>
          <p:nvPr/>
        </p:nvSpPr>
        <p:spPr>
          <a:xfrm>
            <a:off x="5600700" y="624568"/>
            <a:ext cx="5753098" cy="541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/>
            <a:r>
              <a:rPr lang="en-US" dirty="0"/>
              <a:t>If the Pastor is to be called and installed the PNC must assist the Pastor in putting together information needed for the Installation Service.</a:t>
            </a:r>
          </a:p>
          <a:p>
            <a:pPr marL="342900"/>
            <a:r>
              <a:rPr lang="en-US" dirty="0"/>
              <a:t>The liaisons are responsible for getting the information for the Installation Service to the COM for recommending Presbytery approval, including:</a:t>
            </a:r>
          </a:p>
          <a:p>
            <a:pPr marL="800100" lvl="1"/>
            <a:r>
              <a:rPr lang="en-US" dirty="0"/>
              <a:t>Members of the AC</a:t>
            </a:r>
          </a:p>
          <a:p>
            <a:pPr marL="800100" lvl="1"/>
            <a:r>
              <a:rPr lang="en-US" dirty="0"/>
              <a:t>Duties of Members of the AC</a:t>
            </a:r>
          </a:p>
          <a:p>
            <a:pPr marL="800100" lvl="1"/>
            <a:r>
              <a:rPr lang="en-US" dirty="0"/>
              <a:t>Date and Time of Service</a:t>
            </a:r>
          </a:p>
          <a:p>
            <a:pPr marL="800100" lvl="1"/>
            <a:r>
              <a:rPr lang="en-US" dirty="0"/>
              <a:t>Offering Recipient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1416F6B-A26B-A543-A1FB-20EA86E4981C}"/>
              </a:ext>
            </a:extLst>
          </p:cNvPr>
          <p:cNvSpPr txBox="1">
            <a:spLocks/>
          </p:cNvSpPr>
          <p:nvPr/>
        </p:nvSpPr>
        <p:spPr>
          <a:xfrm>
            <a:off x="10128250" y="6356350"/>
            <a:ext cx="122555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5A19322B-0D23-46BE-A36D-942A599BEE10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42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Exit Interview with Pastor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9D63C07-3303-4DF7-8320-4268C288BA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81892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029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F21EDD-FE46-4F9B-A57C-0670471F9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Exit Interview with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B6334-9A8C-430C-87D3-4F9BAD66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8B56E8D-477C-4163-8F1A-3B9FBB2B49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99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175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A19322B-0D23-46BE-A36D-942A599BEE10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accent5"/>
                </a:solidFill>
              </a:rPr>
              <a:t>What to Expect Between Pastors  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A84CB47-AEAF-49D4-8EFB-86C9217F22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490212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0719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b="1">
                <a:solidFill>
                  <a:schemeClr val="accent5"/>
                </a:solidFill>
              </a:rPr>
              <a:t>Beginning Process!!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01E8BFF-50ED-486B-B45D-19C28E8C9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42680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7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872" y="982272"/>
            <a:ext cx="3388419" cy="45609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If Calling an Installed Pastor – The First Meeting of the PNC</a:t>
            </a:r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571500" indent="-2286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FEFFFF"/>
              </a:solidFill>
            </a:endParaRPr>
          </a:p>
          <a:p>
            <a:pPr marL="571500" indent="-2286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FEFFFF"/>
              </a:solidFill>
            </a:endParaRPr>
          </a:p>
          <a:p>
            <a:pPr marL="571500" indent="-2286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EFFFF"/>
                </a:solidFill>
              </a:rPr>
              <a:t>Liaisons meet with the PNC </a:t>
            </a:r>
          </a:p>
          <a:p>
            <a:pPr marL="571500" indent="-2286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EFFFF"/>
                </a:solidFill>
              </a:rPr>
              <a:t>The PNC Elects a chair and secretary, and a vice chair if they wish</a:t>
            </a:r>
          </a:p>
          <a:p>
            <a:pPr marL="571500" indent="-228600" algn="l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EFFFF"/>
                </a:solidFill>
              </a:rPr>
              <a:t>Go over the process  </a:t>
            </a:r>
          </a:p>
          <a:p>
            <a:pPr marL="571500" indent="-2286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EFFFF"/>
                </a:solidFill>
              </a:rPr>
              <a:t>What do they want in a new pastor?</a:t>
            </a:r>
          </a:p>
          <a:p>
            <a:pPr marL="571500" indent="-2286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EFFFF"/>
                </a:solidFill>
              </a:rPr>
              <a:t>Mission Study or Surveys Assist the Process</a:t>
            </a:r>
          </a:p>
          <a:p>
            <a:pPr marL="571500" indent="-2286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EFFFF"/>
                </a:solidFill>
              </a:rPr>
              <a:t>Remind them that this is a Spiritual Process</a:t>
            </a:r>
          </a:p>
          <a:p>
            <a:pPr marL="571500" indent="-2286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EFFFF"/>
                </a:solidFill>
              </a:rPr>
              <a:t>Remind them that the process must be CONFIDENTIAL</a:t>
            </a:r>
          </a:p>
          <a:p>
            <a:pPr marL="800100" lvl="1" algn="l"/>
            <a:endParaRPr lang="en-US" sz="2200" dirty="0">
              <a:solidFill>
                <a:srgbClr val="FE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FEFFFF"/>
              </a:solidFill>
            </a:endParaRPr>
          </a:p>
          <a:p>
            <a:pPr marL="571500" indent="-2286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FE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07624" y="6175188"/>
            <a:ext cx="6858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A19322B-0D23-46BE-A36D-942A599BEE10}" type="slidenum">
              <a:rPr 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39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accent5"/>
                </a:solidFill>
              </a:rPr>
              <a:t>Next Step in Process - Mission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9646063-13CD-4A17-9AF3-91FF18DBDC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802459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5144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accent5"/>
                </a:solidFill>
              </a:rPr>
              <a:t>Ministry Information Form (MIF)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A19322B-0D23-46BE-A36D-942A599BEE10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US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3A363A41-8FE8-4BC7-95BC-016028E56B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74204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6597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1613DEC9B55A4B84D18E3B06578CAE" ma:contentTypeVersion="12" ma:contentTypeDescription="Create a new document." ma:contentTypeScope="" ma:versionID="4d61aaf6d44b0534e5b673c6a1e0488b">
  <xsd:schema xmlns:xsd="http://www.w3.org/2001/XMLSchema" xmlns:xs="http://www.w3.org/2001/XMLSchema" xmlns:p="http://schemas.microsoft.com/office/2006/metadata/properties" xmlns:ns2="6c92ecf5-beef-46f6-b001-7351a9e1baf7" xmlns:ns3="23ee02f7-e108-48f2-9adf-4cb510884dc3" targetNamespace="http://schemas.microsoft.com/office/2006/metadata/properties" ma:root="true" ma:fieldsID="156e52b908f15be95982965ba4634574" ns2:_="" ns3:_="">
    <xsd:import namespace="6c92ecf5-beef-46f6-b001-7351a9e1baf7"/>
    <xsd:import namespace="23ee02f7-e108-48f2-9adf-4cb510884d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92ecf5-beef-46f6-b001-7351a9e1ba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e02f7-e108-48f2-9adf-4cb510884d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275CB0-8094-4B7D-A047-09731B8F6D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3A4D05-3183-4B26-8D12-B6C189B97A2C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23ee02f7-e108-48f2-9adf-4cb510884dc3"/>
    <ds:schemaRef ds:uri="http://schemas.microsoft.com/office/2006/documentManagement/types"/>
    <ds:schemaRef ds:uri="http://www.w3.org/XML/1998/namespace"/>
    <ds:schemaRef ds:uri="6c92ecf5-beef-46f6-b001-7351a9e1baf7"/>
    <ds:schemaRef ds:uri="http://schemas.microsoft.com/office/infopath/2007/PartnerControls"/>
    <ds:schemaRef ds:uri="http://purl.org/dc/terms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87912C6-DD3E-40EF-AA4A-50FE17ED1F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92ecf5-beef-46f6-b001-7351a9e1baf7"/>
    <ds:schemaRef ds:uri="23ee02f7-e108-48f2-9adf-4cb510884d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3193</TotalTime>
  <Words>1449</Words>
  <Application>Microsoft Macintosh PowerPoint</Application>
  <PresentationFormat>Widescreen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PRESBYTERY OF ARKANSAS   OVERVIEW OF THE CALL PROCESS  </vt:lpstr>
      <vt:lpstr>You Hear a Transition Is about to Happen</vt:lpstr>
      <vt:lpstr>Exit Interview with Pastor </vt:lpstr>
      <vt:lpstr>Exit Interview with Session</vt:lpstr>
      <vt:lpstr>What to Expect Between Pastors  </vt:lpstr>
      <vt:lpstr>Beginning Process!!</vt:lpstr>
      <vt:lpstr>If Calling an Installed Pastor – The First Meeting of the PNC</vt:lpstr>
      <vt:lpstr>Next Step in Process - Mission Study</vt:lpstr>
      <vt:lpstr>Ministry Information Form (MIF) </vt:lpstr>
      <vt:lpstr>Ministry Information Form (MIF)</vt:lpstr>
      <vt:lpstr>The Exciting Part of Process Begins</vt:lpstr>
      <vt:lpstr>Reviewing Personal Information Forms (PIFs) </vt:lpstr>
      <vt:lpstr>Early Interviews</vt:lpstr>
      <vt:lpstr>Other Sources of Information</vt:lpstr>
      <vt:lpstr>Narrowing the List of Prospective Candidates </vt:lpstr>
      <vt:lpstr>Face-to-Face Meetings</vt:lpstr>
      <vt:lpstr>Agreement is Reached!  Work Is Not Done!</vt:lpstr>
      <vt:lpstr>Examination by Community COM</vt:lpstr>
      <vt:lpstr>PNC requests session to call for a congregational meeting</vt:lpstr>
      <vt:lpstr>PowerPoint Presentation</vt:lpstr>
    </vt:vector>
  </TitlesOfParts>
  <Company>PCC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on Ministry</dc:title>
  <dc:creator>William Reinhold</dc:creator>
  <cp:lastModifiedBy>Leslie Belden</cp:lastModifiedBy>
  <cp:revision>63</cp:revision>
  <cp:lastPrinted>2022-01-25T20:21:11Z</cp:lastPrinted>
  <dcterms:created xsi:type="dcterms:W3CDTF">2013-11-25T21:43:46Z</dcterms:created>
  <dcterms:modified xsi:type="dcterms:W3CDTF">2022-03-05T00:26:06Z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0x010100861613DEC9B55A4B84D18E3B06578CAE</vt:lpwstr>
  </property>
</Properties>
</file>